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2"/>
  </p:notesMasterIdLst>
  <p:sldIdLst>
    <p:sldId id="301" r:id="rId2"/>
    <p:sldId id="1636" r:id="rId3"/>
    <p:sldId id="1642" r:id="rId4"/>
    <p:sldId id="1643" r:id="rId5"/>
    <p:sldId id="1639" r:id="rId6"/>
    <p:sldId id="1635" r:id="rId7"/>
    <p:sldId id="1634" r:id="rId8"/>
    <p:sldId id="1640" r:id="rId9"/>
    <p:sldId id="1641" r:id="rId10"/>
    <p:sldId id="1629" r:id="rId11"/>
    <p:sldId id="258" r:id="rId12"/>
    <p:sldId id="1625" r:id="rId13"/>
    <p:sldId id="427" r:id="rId14"/>
    <p:sldId id="1644" r:id="rId15"/>
    <p:sldId id="1604" r:id="rId16"/>
    <p:sldId id="1630" r:id="rId17"/>
    <p:sldId id="1631" r:id="rId18"/>
    <p:sldId id="1645" r:id="rId19"/>
    <p:sldId id="1588" r:id="rId20"/>
    <p:sldId id="1626" r:id="rId21"/>
    <p:sldId id="1647" r:id="rId22"/>
    <p:sldId id="1648" r:id="rId23"/>
    <p:sldId id="1646" r:id="rId24"/>
    <p:sldId id="1605" r:id="rId25"/>
    <p:sldId id="1574" r:id="rId26"/>
    <p:sldId id="1606" r:id="rId27"/>
    <p:sldId id="1607" r:id="rId28"/>
    <p:sldId id="1633" r:id="rId29"/>
    <p:sldId id="1516" r:id="rId30"/>
    <p:sldId id="428" r:id="rId31"/>
    <p:sldId id="1533" r:id="rId32"/>
    <p:sldId id="1542" r:id="rId33"/>
    <p:sldId id="1540" r:id="rId34"/>
    <p:sldId id="1541" r:id="rId35"/>
    <p:sldId id="1544" r:id="rId36"/>
    <p:sldId id="1550" r:id="rId37"/>
    <p:sldId id="1546" r:id="rId38"/>
    <p:sldId id="1547" r:id="rId39"/>
    <p:sldId id="1548" r:id="rId40"/>
    <p:sldId id="1554" r:id="rId41"/>
    <p:sldId id="1555" r:id="rId42"/>
    <p:sldId id="1556" r:id="rId43"/>
    <p:sldId id="1558" r:id="rId44"/>
    <p:sldId id="359" r:id="rId45"/>
    <p:sldId id="1559" r:id="rId46"/>
    <p:sldId id="1531" r:id="rId47"/>
    <p:sldId id="1593" r:id="rId48"/>
    <p:sldId id="1563" r:id="rId49"/>
    <p:sldId id="1536" r:id="rId50"/>
    <p:sldId id="1597" r:id="rId51"/>
  </p:sldIdLst>
  <p:sldSz cx="9144000" cy="5143500" type="screen16x9"/>
  <p:notesSz cx="6858000" cy="9144000"/>
  <p:embeddedFontLst>
    <p:embeddedFont>
      <p:font typeface="Consolas" panose="020B0609020204030204" pitchFamily="49" charset="0"/>
      <p:regular r:id="rId53"/>
      <p:bold r:id="rId54"/>
      <p:italic r:id="rId55"/>
      <p:boldItalic r:id="rId56"/>
    </p:embeddedFont>
    <p:embeddedFont>
      <p:font typeface="Corbel" panose="020B0503020204020204" pitchFamily="34" charset="0"/>
      <p:regular r:id="rId57"/>
      <p:bold r:id="rId58"/>
      <p:italic r:id="rId59"/>
      <p:boldItalic r:id="rId60"/>
    </p:embeddedFont>
    <p:embeddedFont>
      <p:font typeface="Merriweather Sans" pitchFamily="2" charset="77"/>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84055-5E57-C44E-ACD2-2684E74F9370}" v="243" dt="2023-01-24T16:24:05.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63"/>
    <p:restoredTop sz="74239"/>
  </p:normalViewPr>
  <p:slideViewPr>
    <p:cSldViewPr snapToGrid="0">
      <p:cViewPr varScale="1">
        <p:scale>
          <a:sx n="112" d="100"/>
          <a:sy n="112" d="100"/>
        </p:scale>
        <p:origin x="200" y="4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60C4E6-C878-E2B5-1B23-B90B32507599}"/>
    <pc:docChg chg="sldOrd">
      <pc:chgData name="Daniel Khashabi" userId="S::dkhasha1@jh.edu::62390808-c838-45e6-be59-d6fd0d208bc8" providerId="AD" clId="Web-{1A60C4E6-C878-E2B5-1B23-B90B32507599}" dt="2022-12-09T01:04:42.598" v="0"/>
      <pc:docMkLst>
        <pc:docMk/>
      </pc:docMkLst>
      <pc:sldChg chg="ord">
        <pc:chgData name="Daniel Khashabi" userId="S::dkhasha1@jh.edu::62390808-c838-45e6-be59-d6fd0d208bc8" providerId="AD" clId="Web-{1A60C4E6-C878-E2B5-1B23-B90B32507599}" dt="2022-12-09T01:04:42.598" v="0"/>
        <pc:sldMkLst>
          <pc:docMk/>
          <pc:sldMk cId="3215558119" sldId="1623"/>
        </pc:sldMkLst>
      </pc:sldChg>
    </pc:docChg>
  </pc:docChgLst>
  <pc:docChgLst>
    <pc:chgData name="Daniel Khashabi" userId="S::dkhasha1@jh.edu::62390808-c838-45e6-be59-d6fd0d208bc8" providerId="AD" clId="Web-{47F52F2C-B181-DD3E-EA9A-DD9D1E44BD97}"/>
    <pc:docChg chg="addSld modSld">
      <pc:chgData name="Daniel Khashabi" userId="S::dkhasha1@jh.edu::62390808-c838-45e6-be59-d6fd0d208bc8" providerId="AD" clId="Web-{47F52F2C-B181-DD3E-EA9A-DD9D1E44BD97}" dt="2023-01-19T00:12:41.809" v="20" actId="20577"/>
      <pc:docMkLst>
        <pc:docMk/>
      </pc:docMkLst>
      <pc:sldChg chg="addSp modSp new mod modClrScheme chgLayout">
        <pc:chgData name="Daniel Khashabi" userId="S::dkhasha1@jh.edu::62390808-c838-45e6-be59-d6fd0d208bc8" providerId="AD" clId="Web-{47F52F2C-B181-DD3E-EA9A-DD9D1E44BD97}" dt="2023-01-19T00:12:41.809" v="20" actId="20577"/>
        <pc:sldMkLst>
          <pc:docMk/>
          <pc:sldMk cId="3217168384" sldId="1632"/>
        </pc:sldMkLst>
        <pc:spChg chg="mod ord">
          <ac:chgData name="Daniel Khashabi" userId="S::dkhasha1@jh.edu::62390808-c838-45e6-be59-d6fd0d208bc8" providerId="AD" clId="Web-{47F52F2C-B181-DD3E-EA9A-DD9D1E44BD97}" dt="2023-01-19T00:12:41.809" v="20" actId="20577"/>
          <ac:spMkLst>
            <pc:docMk/>
            <pc:sldMk cId="3217168384" sldId="1632"/>
            <ac:spMk id="2" creationId="{DB2B8C6C-A364-6515-B526-8999D9D7252B}"/>
          </ac:spMkLst>
        </pc:spChg>
        <pc:spChg chg="add mod ord">
          <ac:chgData name="Daniel Khashabi" userId="S::dkhasha1@jh.edu::62390808-c838-45e6-be59-d6fd0d208bc8" providerId="AD" clId="Web-{47F52F2C-B181-DD3E-EA9A-DD9D1E44BD97}" dt="2023-01-19T00:12:17.229" v="4" actId="20577"/>
          <ac:spMkLst>
            <pc:docMk/>
            <pc:sldMk cId="3217168384" sldId="1632"/>
            <ac:spMk id="3" creationId="{97311DF5-28EE-07FC-7276-40AE83557EDC}"/>
          </ac:spMkLst>
        </pc:spChg>
      </pc:sldChg>
    </pc:docChg>
  </pc:docChgLst>
  <pc:docChgLst>
    <pc:chgData name="Daniel Khashabi" userId="62390808-c838-45e6-be59-d6fd0d208bc8" providerId="ADAL" clId="{D1D84055-5E57-C44E-ACD2-2684E74F9370}"/>
    <pc:docChg chg="undo custSel addSld delSld modSld sldOrd">
      <pc:chgData name="Daniel Khashabi" userId="62390808-c838-45e6-be59-d6fd0d208bc8" providerId="ADAL" clId="{D1D84055-5E57-C44E-ACD2-2684E74F9370}" dt="2023-01-24T16:41:16.705" v="2278" actId="113"/>
      <pc:docMkLst>
        <pc:docMk/>
      </pc:docMkLst>
      <pc:sldChg chg="modSp add modAnim">
        <pc:chgData name="Daniel Khashabi" userId="62390808-c838-45e6-be59-d6fd0d208bc8" providerId="ADAL" clId="{D1D84055-5E57-C44E-ACD2-2684E74F9370}" dt="2023-01-24T16:24:05.142" v="2213"/>
        <pc:sldMkLst>
          <pc:docMk/>
          <pc:sldMk cId="2949392085" sldId="258"/>
        </pc:sldMkLst>
        <pc:spChg chg="mod">
          <ac:chgData name="Daniel Khashabi" userId="62390808-c838-45e6-be59-d6fd0d208bc8" providerId="ADAL" clId="{D1D84055-5E57-C44E-ACD2-2684E74F9370}" dt="2023-01-24T16:23:55.457" v="2210" actId="207"/>
          <ac:spMkLst>
            <pc:docMk/>
            <pc:sldMk cId="2949392085" sldId="258"/>
            <ac:spMk id="62" creationId="{00000000-0000-0000-0000-000000000000}"/>
          </ac:spMkLst>
        </pc:spChg>
      </pc:sldChg>
      <pc:sldChg chg="del">
        <pc:chgData name="Daniel Khashabi" userId="62390808-c838-45e6-be59-d6fd0d208bc8" providerId="ADAL" clId="{D1D84055-5E57-C44E-ACD2-2684E74F9370}" dt="2023-01-19T01:43:36.404" v="59" actId="2696"/>
        <pc:sldMkLst>
          <pc:docMk/>
          <pc:sldMk cId="3312918528" sldId="258"/>
        </pc:sldMkLst>
      </pc:sldChg>
      <pc:sldChg chg="modSp mod">
        <pc:chgData name="Daniel Khashabi" userId="62390808-c838-45e6-be59-d6fd0d208bc8" providerId="ADAL" clId="{D1D84055-5E57-C44E-ACD2-2684E74F9370}" dt="2023-01-24T16:28:10.115" v="2272" actId="2711"/>
        <pc:sldMkLst>
          <pc:docMk/>
          <pc:sldMk cId="3770786909" sldId="359"/>
        </pc:sldMkLst>
        <pc:spChg chg="mod">
          <ac:chgData name="Daniel Khashabi" userId="62390808-c838-45e6-be59-d6fd0d208bc8" providerId="ADAL" clId="{D1D84055-5E57-C44E-ACD2-2684E74F9370}" dt="2023-01-24T16:28:10.115" v="2272" actId="2711"/>
          <ac:spMkLst>
            <pc:docMk/>
            <pc:sldMk cId="3770786909" sldId="359"/>
            <ac:spMk id="44" creationId="{057AAE97-4AF4-E412-2462-47024B3F873E}"/>
          </ac:spMkLst>
        </pc:spChg>
      </pc:sldChg>
      <pc:sldChg chg="ord">
        <pc:chgData name="Daniel Khashabi" userId="62390808-c838-45e6-be59-d6fd0d208bc8" providerId="ADAL" clId="{D1D84055-5E57-C44E-ACD2-2684E74F9370}" dt="2023-01-24T15:53:48.469" v="1480" actId="20578"/>
        <pc:sldMkLst>
          <pc:docMk/>
          <pc:sldMk cId="370663172" sldId="427"/>
        </pc:sldMkLst>
      </pc:sldChg>
      <pc:sldChg chg="modSp mod">
        <pc:chgData name="Daniel Khashabi" userId="62390808-c838-45e6-be59-d6fd0d208bc8" providerId="ADAL" clId="{D1D84055-5E57-C44E-ACD2-2684E74F9370}" dt="2023-01-24T16:05:37.855" v="2150" actId="20577"/>
        <pc:sldMkLst>
          <pc:docMk/>
          <pc:sldMk cId="685773277" sldId="1536"/>
        </pc:sldMkLst>
        <pc:spChg chg="mod">
          <ac:chgData name="Daniel Khashabi" userId="62390808-c838-45e6-be59-d6fd0d208bc8" providerId="ADAL" clId="{D1D84055-5E57-C44E-ACD2-2684E74F9370}" dt="2023-01-24T16:05:37.855" v="2150" actId="20577"/>
          <ac:spMkLst>
            <pc:docMk/>
            <pc:sldMk cId="685773277" sldId="1536"/>
            <ac:spMk id="3" creationId="{CC1CA547-0335-77AC-1AE4-E8FD088A922D}"/>
          </ac:spMkLst>
        </pc:spChg>
      </pc:sldChg>
      <pc:sldChg chg="modSp mod">
        <pc:chgData name="Daniel Khashabi" userId="62390808-c838-45e6-be59-d6fd0d208bc8" providerId="ADAL" clId="{D1D84055-5E57-C44E-ACD2-2684E74F9370}" dt="2023-01-24T16:28:21.423" v="2273" actId="2711"/>
        <pc:sldMkLst>
          <pc:docMk/>
          <pc:sldMk cId="4148768557" sldId="1559"/>
        </pc:sldMkLst>
        <pc:spChg chg="mod">
          <ac:chgData name="Daniel Khashabi" userId="62390808-c838-45e6-be59-d6fd0d208bc8" providerId="ADAL" clId="{D1D84055-5E57-C44E-ACD2-2684E74F9370}" dt="2023-01-24T16:28:21.423" v="2273" actId="2711"/>
          <ac:spMkLst>
            <pc:docMk/>
            <pc:sldMk cId="4148768557" sldId="1559"/>
            <ac:spMk id="45" creationId="{6E589B29-A4D2-EDAE-208E-4816526DC6E8}"/>
          </ac:spMkLst>
        </pc:spChg>
      </pc:sldChg>
      <pc:sldChg chg="del">
        <pc:chgData name="Daniel Khashabi" userId="62390808-c838-45e6-be59-d6fd0d208bc8" providerId="ADAL" clId="{D1D84055-5E57-C44E-ACD2-2684E74F9370}" dt="2023-01-24T16:29:13.825" v="2274" actId="2696"/>
        <pc:sldMkLst>
          <pc:docMk/>
          <pc:sldMk cId="4000492980" sldId="1564"/>
        </pc:sldMkLst>
      </pc:sldChg>
      <pc:sldChg chg="add del">
        <pc:chgData name="Daniel Khashabi" userId="62390808-c838-45e6-be59-d6fd0d208bc8" providerId="ADAL" clId="{D1D84055-5E57-C44E-ACD2-2684E74F9370}" dt="2023-01-24T16:03:51.591" v="2002" actId="2696"/>
        <pc:sldMkLst>
          <pc:docMk/>
          <pc:sldMk cId="2185335518" sldId="1574"/>
        </pc:sldMkLst>
      </pc:sldChg>
      <pc:sldChg chg="modSp mod ord modTransition">
        <pc:chgData name="Daniel Khashabi" userId="62390808-c838-45e6-be59-d6fd0d208bc8" providerId="ADAL" clId="{D1D84055-5E57-C44E-ACD2-2684E74F9370}" dt="2023-01-24T16:25:44.633" v="2271"/>
        <pc:sldMkLst>
          <pc:docMk/>
          <pc:sldMk cId="908445180" sldId="1588"/>
        </pc:sldMkLst>
        <pc:spChg chg="mod">
          <ac:chgData name="Daniel Khashabi" userId="62390808-c838-45e6-be59-d6fd0d208bc8" providerId="ADAL" clId="{D1D84055-5E57-C44E-ACD2-2684E74F9370}" dt="2023-01-24T16:02:55.583" v="1996" actId="207"/>
          <ac:spMkLst>
            <pc:docMk/>
            <pc:sldMk cId="908445180" sldId="1588"/>
            <ac:spMk id="3" creationId="{CD964199-178D-FFB7-FDBD-25BDF237A959}"/>
          </ac:spMkLst>
        </pc:spChg>
      </pc:sldChg>
      <pc:sldChg chg="modNotes">
        <pc:chgData name="Daniel Khashabi" userId="62390808-c838-45e6-be59-d6fd0d208bc8" providerId="ADAL" clId="{D1D84055-5E57-C44E-ACD2-2684E74F9370}" dt="2023-01-24T16:29:13.825" v="2275"/>
        <pc:sldMkLst>
          <pc:docMk/>
          <pc:sldMk cId="3521676750" sldId="1597"/>
        </pc:sldMkLst>
      </pc:sldChg>
      <pc:sldChg chg="add del">
        <pc:chgData name="Daniel Khashabi" userId="62390808-c838-45e6-be59-d6fd0d208bc8" providerId="ADAL" clId="{D1D84055-5E57-C44E-ACD2-2684E74F9370}" dt="2023-01-24T15:48:57.258" v="1223" actId="2696"/>
        <pc:sldMkLst>
          <pc:docMk/>
          <pc:sldMk cId="3488187484" sldId="1603"/>
        </pc:sldMkLst>
      </pc:sldChg>
      <pc:sldChg chg="del">
        <pc:chgData name="Daniel Khashabi" userId="62390808-c838-45e6-be59-d6fd0d208bc8" providerId="ADAL" clId="{D1D84055-5E57-C44E-ACD2-2684E74F9370}" dt="2023-01-19T01:43:36.404" v="59" actId="2696"/>
        <pc:sldMkLst>
          <pc:docMk/>
          <pc:sldMk cId="4209477504" sldId="1603"/>
        </pc:sldMkLst>
      </pc:sldChg>
      <pc:sldChg chg="modSp mod">
        <pc:chgData name="Daniel Khashabi" userId="62390808-c838-45e6-be59-d6fd0d208bc8" providerId="ADAL" clId="{D1D84055-5E57-C44E-ACD2-2684E74F9370}" dt="2023-01-24T15:55:05.070" v="1499" actId="20577"/>
        <pc:sldMkLst>
          <pc:docMk/>
          <pc:sldMk cId="2453304217" sldId="1604"/>
        </pc:sldMkLst>
        <pc:spChg chg="mod">
          <ac:chgData name="Daniel Khashabi" userId="62390808-c838-45e6-be59-d6fd0d208bc8" providerId="ADAL" clId="{D1D84055-5E57-C44E-ACD2-2684E74F9370}" dt="2023-01-24T15:55:05.070" v="1499" actId="20577"/>
          <ac:spMkLst>
            <pc:docMk/>
            <pc:sldMk cId="2453304217" sldId="1604"/>
            <ac:spMk id="3" creationId="{5FCF1FD1-BE54-BA27-53B0-FEFD0667F9CC}"/>
          </ac:spMkLst>
        </pc:spChg>
      </pc:sldChg>
      <pc:sldChg chg="add del">
        <pc:chgData name="Daniel Khashabi" userId="62390808-c838-45e6-be59-d6fd0d208bc8" providerId="ADAL" clId="{D1D84055-5E57-C44E-ACD2-2684E74F9370}" dt="2023-01-24T16:03:51.591" v="2002" actId="2696"/>
        <pc:sldMkLst>
          <pc:docMk/>
          <pc:sldMk cId="1484465576" sldId="1605"/>
        </pc:sldMkLst>
      </pc:sldChg>
      <pc:sldChg chg="delSp modSp add del mod">
        <pc:chgData name="Daniel Khashabi" userId="62390808-c838-45e6-be59-d6fd0d208bc8" providerId="ADAL" clId="{D1D84055-5E57-C44E-ACD2-2684E74F9370}" dt="2023-01-24T16:03:51.591" v="2002" actId="2696"/>
        <pc:sldMkLst>
          <pc:docMk/>
          <pc:sldMk cId="1206788623" sldId="1606"/>
        </pc:sldMkLst>
        <pc:spChg chg="del mod">
          <ac:chgData name="Daniel Khashabi" userId="62390808-c838-45e6-be59-d6fd0d208bc8" providerId="ADAL" clId="{D1D84055-5E57-C44E-ACD2-2684E74F9370}" dt="2023-01-19T17:49:08.433" v="100" actId="478"/>
          <ac:spMkLst>
            <pc:docMk/>
            <pc:sldMk cId="1206788623" sldId="1606"/>
            <ac:spMk id="7" creationId="{87269A3C-9711-27B4-4340-50F2C2D472C8}"/>
          </ac:spMkLst>
        </pc:spChg>
        <pc:picChg chg="mod">
          <ac:chgData name="Daniel Khashabi" userId="62390808-c838-45e6-be59-d6fd0d208bc8" providerId="ADAL" clId="{D1D84055-5E57-C44E-ACD2-2684E74F9370}" dt="2023-01-19T17:49:37.371" v="105" actId="1076"/>
          <ac:picMkLst>
            <pc:docMk/>
            <pc:sldMk cId="1206788623" sldId="1606"/>
            <ac:picMk id="2050" creationId="{E1C9951B-F444-1F34-34EC-CADFACBC2A35}"/>
          </ac:picMkLst>
        </pc:picChg>
      </pc:sldChg>
      <pc:sldChg chg="add del">
        <pc:chgData name="Daniel Khashabi" userId="62390808-c838-45e6-be59-d6fd0d208bc8" providerId="ADAL" clId="{D1D84055-5E57-C44E-ACD2-2684E74F9370}" dt="2023-01-24T16:03:51.591" v="2002" actId="2696"/>
        <pc:sldMkLst>
          <pc:docMk/>
          <pc:sldMk cId="299935572" sldId="1607"/>
        </pc:sldMkLst>
      </pc:sldChg>
      <pc:sldChg chg="del">
        <pc:chgData name="Daniel Khashabi" userId="62390808-c838-45e6-be59-d6fd0d208bc8" providerId="ADAL" clId="{D1D84055-5E57-C44E-ACD2-2684E74F9370}" dt="2023-01-24T16:07:03.362" v="2151" actId="2696"/>
        <pc:sldMkLst>
          <pc:docMk/>
          <pc:sldMk cId="2089379365" sldId="1608"/>
        </pc:sldMkLst>
      </pc:sldChg>
      <pc:sldChg chg="addSp modSp mod">
        <pc:chgData name="Daniel Khashabi" userId="62390808-c838-45e6-be59-d6fd0d208bc8" providerId="ADAL" clId="{D1D84055-5E57-C44E-ACD2-2684E74F9370}" dt="2023-01-24T15:52:22.465" v="1404" actId="20577"/>
        <pc:sldMkLst>
          <pc:docMk/>
          <pc:sldMk cId="889330991" sldId="1625"/>
        </pc:sldMkLst>
        <pc:spChg chg="mod">
          <ac:chgData name="Daniel Khashabi" userId="62390808-c838-45e6-be59-d6fd0d208bc8" providerId="ADAL" clId="{D1D84055-5E57-C44E-ACD2-2684E74F9370}" dt="2023-01-24T15:52:22.465" v="1404" actId="20577"/>
          <ac:spMkLst>
            <pc:docMk/>
            <pc:sldMk cId="889330991" sldId="1625"/>
            <ac:spMk id="3" creationId="{6400B3C0-C6A3-70ED-2E9A-881A0F8D658D}"/>
          </ac:spMkLst>
        </pc:spChg>
        <pc:picChg chg="add mod modCrop">
          <ac:chgData name="Daniel Khashabi" userId="62390808-c838-45e6-be59-d6fd0d208bc8" providerId="ADAL" clId="{D1D84055-5E57-C44E-ACD2-2684E74F9370}" dt="2023-01-24T15:52:09.170" v="1360" actId="14100"/>
          <ac:picMkLst>
            <pc:docMk/>
            <pc:sldMk cId="889330991" sldId="1625"/>
            <ac:picMk id="5" creationId="{E360F8CB-10A6-D389-4BE6-CC5564C6E690}"/>
          </ac:picMkLst>
        </pc:picChg>
      </pc:sldChg>
      <pc:sldChg chg="addSp modSp mod">
        <pc:chgData name="Daniel Khashabi" userId="62390808-c838-45e6-be59-d6fd0d208bc8" providerId="ADAL" clId="{D1D84055-5E57-C44E-ACD2-2684E74F9370}" dt="2023-01-24T16:20:22.980" v="2203" actId="1035"/>
        <pc:sldMkLst>
          <pc:docMk/>
          <pc:sldMk cId="3638804488" sldId="1626"/>
        </pc:sldMkLst>
        <pc:spChg chg="mod">
          <ac:chgData name="Daniel Khashabi" userId="62390808-c838-45e6-be59-d6fd0d208bc8" providerId="ADAL" clId="{D1D84055-5E57-C44E-ACD2-2684E74F9370}" dt="2023-01-24T16:16:18.924" v="2158" actId="20577"/>
          <ac:spMkLst>
            <pc:docMk/>
            <pc:sldMk cId="3638804488" sldId="1626"/>
            <ac:spMk id="2" creationId="{C83F0F9A-BD8A-D602-503C-92F548A93A70}"/>
          </ac:spMkLst>
        </pc:spChg>
        <pc:spChg chg="mod">
          <ac:chgData name="Daniel Khashabi" userId="62390808-c838-45e6-be59-d6fd0d208bc8" providerId="ADAL" clId="{D1D84055-5E57-C44E-ACD2-2684E74F9370}" dt="2023-01-24T16:17:04.973" v="2185" actId="404"/>
          <ac:spMkLst>
            <pc:docMk/>
            <pc:sldMk cId="3638804488" sldId="1626"/>
            <ac:spMk id="3" creationId="{C1072109-19A6-24FE-3232-6B5FA68D7ECB}"/>
          </ac:spMkLst>
        </pc:spChg>
        <pc:picChg chg="add mod">
          <ac:chgData name="Daniel Khashabi" userId="62390808-c838-45e6-be59-d6fd0d208bc8" providerId="ADAL" clId="{D1D84055-5E57-C44E-ACD2-2684E74F9370}" dt="2023-01-24T16:20:22.980" v="2203" actId="1035"/>
          <ac:picMkLst>
            <pc:docMk/>
            <pc:sldMk cId="3638804488" sldId="1626"/>
            <ac:picMk id="5" creationId="{56AE6CDE-BF87-D3B4-B75E-F1384C1073A3}"/>
          </ac:picMkLst>
        </pc:picChg>
      </pc:sldChg>
      <pc:sldChg chg="modSp add del mod">
        <pc:chgData name="Daniel Khashabi" userId="62390808-c838-45e6-be59-d6fd0d208bc8" providerId="ADAL" clId="{D1D84055-5E57-C44E-ACD2-2684E74F9370}" dt="2023-01-24T03:57:18.223" v="733" actId="2696"/>
        <pc:sldMkLst>
          <pc:docMk/>
          <pc:sldMk cId="421858993" sldId="1627"/>
        </pc:sldMkLst>
        <pc:spChg chg="mod">
          <ac:chgData name="Daniel Khashabi" userId="62390808-c838-45e6-be59-d6fd0d208bc8" providerId="ADAL" clId="{D1D84055-5E57-C44E-ACD2-2684E74F9370}" dt="2023-01-24T03:55:48.756" v="729" actId="27636"/>
          <ac:spMkLst>
            <pc:docMk/>
            <pc:sldMk cId="421858993" sldId="1627"/>
            <ac:spMk id="3" creationId="{045D531D-D33F-556C-DD54-A9988170BFF8}"/>
          </ac:spMkLst>
        </pc:spChg>
      </pc:sldChg>
      <pc:sldChg chg="del">
        <pc:chgData name="Daniel Khashabi" userId="62390808-c838-45e6-be59-d6fd0d208bc8" providerId="ADAL" clId="{D1D84055-5E57-C44E-ACD2-2684E74F9370}" dt="2023-01-19T01:43:36.404" v="59" actId="2696"/>
        <pc:sldMkLst>
          <pc:docMk/>
          <pc:sldMk cId="1977175857" sldId="1627"/>
        </pc:sldMkLst>
      </pc:sldChg>
      <pc:sldChg chg="del">
        <pc:chgData name="Daniel Khashabi" userId="62390808-c838-45e6-be59-d6fd0d208bc8" providerId="ADAL" clId="{D1D84055-5E57-C44E-ACD2-2684E74F9370}" dt="2023-01-19T01:43:36.404" v="59" actId="2696"/>
        <pc:sldMkLst>
          <pc:docMk/>
          <pc:sldMk cId="1537367526" sldId="1628"/>
        </pc:sldMkLst>
      </pc:sldChg>
      <pc:sldChg chg="add del">
        <pc:chgData name="Daniel Khashabi" userId="62390808-c838-45e6-be59-d6fd0d208bc8" providerId="ADAL" clId="{D1D84055-5E57-C44E-ACD2-2684E74F9370}" dt="2023-01-24T15:48:56.426" v="1222" actId="2696"/>
        <pc:sldMkLst>
          <pc:docMk/>
          <pc:sldMk cId="3131197380" sldId="1628"/>
        </pc:sldMkLst>
      </pc:sldChg>
      <pc:sldChg chg="del">
        <pc:chgData name="Daniel Khashabi" userId="62390808-c838-45e6-be59-d6fd0d208bc8" providerId="ADAL" clId="{D1D84055-5E57-C44E-ACD2-2684E74F9370}" dt="2023-01-19T01:43:36.404" v="59" actId="2696"/>
        <pc:sldMkLst>
          <pc:docMk/>
          <pc:sldMk cId="1102884931" sldId="1629"/>
        </pc:sldMkLst>
      </pc:sldChg>
      <pc:sldChg chg="modSp add mod">
        <pc:chgData name="Daniel Khashabi" userId="62390808-c838-45e6-be59-d6fd0d208bc8" providerId="ADAL" clId="{D1D84055-5E57-C44E-ACD2-2684E74F9370}" dt="2023-01-24T16:40:48.757" v="2277" actId="403"/>
        <pc:sldMkLst>
          <pc:docMk/>
          <pc:sldMk cId="3652538891" sldId="1629"/>
        </pc:sldMkLst>
        <pc:spChg chg="mod">
          <ac:chgData name="Daniel Khashabi" userId="62390808-c838-45e6-be59-d6fd0d208bc8" providerId="ADAL" clId="{D1D84055-5E57-C44E-ACD2-2684E74F9370}" dt="2023-01-24T16:40:48.757" v="2277" actId="403"/>
          <ac:spMkLst>
            <pc:docMk/>
            <pc:sldMk cId="3652538891" sldId="1629"/>
            <ac:spMk id="3" creationId="{7B9FD2C8-B9FB-AE76-A8E9-188CAC1AE10C}"/>
          </ac:spMkLst>
        </pc:spChg>
      </pc:sldChg>
      <pc:sldChg chg="modSp mod">
        <pc:chgData name="Daniel Khashabi" userId="62390808-c838-45e6-be59-d6fd0d208bc8" providerId="ADAL" clId="{D1D84055-5E57-C44E-ACD2-2684E74F9370}" dt="2023-01-24T15:59:23.714" v="1663" actId="207"/>
        <pc:sldMkLst>
          <pc:docMk/>
          <pc:sldMk cId="2146455325" sldId="1630"/>
        </pc:sldMkLst>
        <pc:spChg chg="mod">
          <ac:chgData name="Daniel Khashabi" userId="62390808-c838-45e6-be59-d6fd0d208bc8" providerId="ADAL" clId="{D1D84055-5E57-C44E-ACD2-2684E74F9370}" dt="2023-01-24T15:59:23.714" v="1663" actId="207"/>
          <ac:spMkLst>
            <pc:docMk/>
            <pc:sldMk cId="2146455325" sldId="1630"/>
            <ac:spMk id="3" creationId="{5FCF1FD1-BE54-BA27-53B0-FEFD0667F9CC}"/>
          </ac:spMkLst>
        </pc:spChg>
      </pc:sldChg>
      <pc:sldChg chg="modSp mod">
        <pc:chgData name="Daniel Khashabi" userId="62390808-c838-45e6-be59-d6fd0d208bc8" providerId="ADAL" clId="{D1D84055-5E57-C44E-ACD2-2684E74F9370}" dt="2023-01-24T16:02:37.966" v="1995" actId="113"/>
        <pc:sldMkLst>
          <pc:docMk/>
          <pc:sldMk cId="1442858237" sldId="1631"/>
        </pc:sldMkLst>
        <pc:spChg chg="mod">
          <ac:chgData name="Daniel Khashabi" userId="62390808-c838-45e6-be59-d6fd0d208bc8" providerId="ADAL" clId="{D1D84055-5E57-C44E-ACD2-2684E74F9370}" dt="2023-01-24T16:02:37.966" v="1995" actId="113"/>
          <ac:spMkLst>
            <pc:docMk/>
            <pc:sldMk cId="1442858237" sldId="1631"/>
            <ac:spMk id="3" creationId="{A3788DC1-2ACA-E78F-303E-B0C8B0AE05AD}"/>
          </ac:spMkLst>
        </pc:spChg>
      </pc:sldChg>
      <pc:sldChg chg="del ord">
        <pc:chgData name="Daniel Khashabi" userId="62390808-c838-45e6-be59-d6fd0d208bc8" providerId="ADAL" clId="{D1D84055-5E57-C44E-ACD2-2684E74F9370}" dt="2023-01-24T03:55:33.866" v="721" actId="2696"/>
        <pc:sldMkLst>
          <pc:docMk/>
          <pc:sldMk cId="3217168384" sldId="1632"/>
        </pc:sldMkLst>
      </pc:sldChg>
      <pc:sldChg chg="addSp delSp modSp new del mod ord">
        <pc:chgData name="Daniel Khashabi" userId="62390808-c838-45e6-be59-d6fd0d208bc8" providerId="ADAL" clId="{D1D84055-5E57-C44E-ACD2-2684E74F9370}" dt="2023-01-24T03:01:33.450" v="116" actId="2696"/>
        <pc:sldMkLst>
          <pc:docMk/>
          <pc:sldMk cId="228494023" sldId="1633"/>
        </pc:sldMkLst>
        <pc:spChg chg="mod">
          <ac:chgData name="Daniel Khashabi" userId="62390808-c838-45e6-be59-d6fd0d208bc8" providerId="ADAL" clId="{D1D84055-5E57-C44E-ACD2-2684E74F9370}" dt="2023-01-19T01:42:01.774" v="22" actId="20577"/>
          <ac:spMkLst>
            <pc:docMk/>
            <pc:sldMk cId="228494023" sldId="1633"/>
            <ac:spMk id="2" creationId="{7D54306F-F183-BBB6-ADEA-81793A450F83}"/>
          </ac:spMkLst>
        </pc:spChg>
        <pc:spChg chg="mod">
          <ac:chgData name="Daniel Khashabi" userId="62390808-c838-45e6-be59-d6fd0d208bc8" providerId="ADAL" clId="{D1D84055-5E57-C44E-ACD2-2684E74F9370}" dt="2023-01-19T01:42:09.597" v="34"/>
          <ac:spMkLst>
            <pc:docMk/>
            <pc:sldMk cId="228494023" sldId="1633"/>
            <ac:spMk id="3" creationId="{F50D3E01-A472-983E-02E3-8A78265A92F4}"/>
          </ac:spMkLst>
        </pc:spChg>
        <pc:spChg chg="add del">
          <ac:chgData name="Daniel Khashabi" userId="62390808-c838-45e6-be59-d6fd0d208bc8" providerId="ADAL" clId="{D1D84055-5E57-C44E-ACD2-2684E74F9370}" dt="2023-01-19T01:42:03.594" v="24" actId="22"/>
          <ac:spMkLst>
            <pc:docMk/>
            <pc:sldMk cId="228494023" sldId="1633"/>
            <ac:spMk id="5" creationId="{8E0172AE-1ECD-2087-9B00-FFD4E9770A9B}"/>
          </ac:spMkLst>
        </pc:spChg>
        <pc:spChg chg="add mod">
          <ac:chgData name="Daniel Khashabi" userId="62390808-c838-45e6-be59-d6fd0d208bc8" providerId="ADAL" clId="{D1D84055-5E57-C44E-ACD2-2684E74F9370}" dt="2023-01-19T01:42:41.569" v="57" actId="1076"/>
          <ac:spMkLst>
            <pc:docMk/>
            <pc:sldMk cId="228494023" sldId="1633"/>
            <ac:spMk id="7" creationId="{8E2DF2CA-FD38-4E55-67DC-EDD3DBE830B1}"/>
          </ac:spMkLst>
        </pc:spChg>
        <pc:picChg chg="add mod">
          <ac:chgData name="Daniel Khashabi" userId="62390808-c838-45e6-be59-d6fd0d208bc8" providerId="ADAL" clId="{D1D84055-5E57-C44E-ACD2-2684E74F9370}" dt="2023-01-19T01:42:45.471" v="58" actId="1076"/>
          <ac:picMkLst>
            <pc:docMk/>
            <pc:sldMk cId="228494023" sldId="1633"/>
            <ac:picMk id="1026" creationId="{CC9D724F-837E-CA71-EDAA-11A1A239304B}"/>
          </ac:picMkLst>
        </pc:picChg>
      </pc:sldChg>
      <pc:sldChg chg="add del">
        <pc:chgData name="Daniel Khashabi" userId="62390808-c838-45e6-be59-d6fd0d208bc8" providerId="ADAL" clId="{D1D84055-5E57-C44E-ACD2-2684E74F9370}" dt="2023-01-24T16:03:51.591" v="2002" actId="2696"/>
        <pc:sldMkLst>
          <pc:docMk/>
          <pc:sldMk cId="4041667364" sldId="1633"/>
        </pc:sldMkLst>
      </pc:sldChg>
      <pc:sldChg chg="addSp delSp modSp new mod ord modClrScheme chgLayout">
        <pc:chgData name="Daniel Khashabi" userId="62390808-c838-45e6-be59-d6fd0d208bc8" providerId="ADAL" clId="{D1D84055-5E57-C44E-ACD2-2684E74F9370}" dt="2023-01-24T03:54:34.034" v="719" actId="1037"/>
        <pc:sldMkLst>
          <pc:docMk/>
          <pc:sldMk cId="405845229" sldId="1634"/>
        </pc:sldMkLst>
        <pc:spChg chg="del mod ord">
          <ac:chgData name="Daniel Khashabi" userId="62390808-c838-45e6-be59-d6fd0d208bc8" providerId="ADAL" clId="{D1D84055-5E57-C44E-ACD2-2684E74F9370}" dt="2023-01-19T01:47:22.835" v="63" actId="700"/>
          <ac:spMkLst>
            <pc:docMk/>
            <pc:sldMk cId="405845229" sldId="1634"/>
            <ac:spMk id="2" creationId="{B2A29012-46DF-F9D0-96CE-15E8C03EFE6E}"/>
          </ac:spMkLst>
        </pc:spChg>
        <pc:spChg chg="add del mod ord">
          <ac:chgData name="Daniel Khashabi" userId="62390808-c838-45e6-be59-d6fd0d208bc8" providerId="ADAL" clId="{D1D84055-5E57-C44E-ACD2-2684E74F9370}" dt="2023-01-24T03:51:19.052" v="683" actId="478"/>
          <ac:spMkLst>
            <pc:docMk/>
            <pc:sldMk cId="405845229" sldId="1634"/>
            <ac:spMk id="3" creationId="{24933715-9160-EBB4-3673-2E9950537C39}"/>
          </ac:spMkLst>
        </pc:spChg>
        <pc:spChg chg="add del mod ord">
          <ac:chgData name="Daniel Khashabi" userId="62390808-c838-45e6-be59-d6fd0d208bc8" providerId="ADAL" clId="{D1D84055-5E57-C44E-ACD2-2684E74F9370}" dt="2023-01-24T03:06:53.506" v="120" actId="700"/>
          <ac:spMkLst>
            <pc:docMk/>
            <pc:sldMk cId="405845229" sldId="1634"/>
            <ac:spMk id="4" creationId="{87EFF237-5BB4-C6C6-E47A-77F78725F352}"/>
          </ac:spMkLst>
        </pc:spChg>
        <pc:spChg chg="add mod">
          <ac:chgData name="Daniel Khashabi" userId="62390808-c838-45e6-be59-d6fd0d208bc8" providerId="ADAL" clId="{D1D84055-5E57-C44E-ACD2-2684E74F9370}" dt="2023-01-24T03:51:19.075" v="684" actId="27636"/>
          <ac:spMkLst>
            <pc:docMk/>
            <pc:sldMk cId="405845229" sldId="1634"/>
            <ac:spMk id="5" creationId="{DD75BCE3-505A-2C90-BFC0-B49F16B04C3F}"/>
          </ac:spMkLst>
        </pc:spChg>
        <pc:picChg chg="add del mod">
          <ac:chgData name="Daniel Khashabi" userId="62390808-c838-45e6-be59-d6fd0d208bc8" providerId="ADAL" clId="{D1D84055-5E57-C44E-ACD2-2684E74F9370}" dt="2023-01-24T03:47:39.567" v="654" actId="478"/>
          <ac:picMkLst>
            <pc:docMk/>
            <pc:sldMk cId="405845229" sldId="1634"/>
            <ac:picMk id="1026" creationId="{DBAD884B-758C-7C79-09BC-D849CEA17EB4}"/>
          </ac:picMkLst>
        </pc:picChg>
        <pc:picChg chg="add mod">
          <ac:chgData name="Daniel Khashabi" userId="62390808-c838-45e6-be59-d6fd0d208bc8" providerId="ADAL" clId="{D1D84055-5E57-C44E-ACD2-2684E74F9370}" dt="2023-01-24T03:54:34.034" v="719" actId="1037"/>
          <ac:picMkLst>
            <pc:docMk/>
            <pc:sldMk cId="405845229" sldId="1634"/>
            <ac:picMk id="1028" creationId="{6CC0F2E7-4764-95C7-50DA-55C47C1668B5}"/>
          </ac:picMkLst>
        </pc:picChg>
        <pc:picChg chg="add mod">
          <ac:chgData name="Daniel Khashabi" userId="62390808-c838-45e6-be59-d6fd0d208bc8" providerId="ADAL" clId="{D1D84055-5E57-C44E-ACD2-2684E74F9370}" dt="2023-01-24T03:54:34.034" v="719" actId="1037"/>
          <ac:picMkLst>
            <pc:docMk/>
            <pc:sldMk cId="405845229" sldId="1634"/>
            <ac:picMk id="1030" creationId="{59B12FBE-C7AD-E0C7-8CA0-AD8309948182}"/>
          </ac:picMkLst>
        </pc:picChg>
      </pc:sldChg>
      <pc:sldChg chg="modSp new mod">
        <pc:chgData name="Daniel Khashabi" userId="62390808-c838-45e6-be59-d6fd0d208bc8" providerId="ADAL" clId="{D1D84055-5E57-C44E-ACD2-2684E74F9370}" dt="2023-01-24T03:07:18.932" v="146" actId="20577"/>
        <pc:sldMkLst>
          <pc:docMk/>
          <pc:sldMk cId="2439463295" sldId="1635"/>
        </pc:sldMkLst>
        <pc:spChg chg="mod">
          <ac:chgData name="Daniel Khashabi" userId="62390808-c838-45e6-be59-d6fd0d208bc8" providerId="ADAL" clId="{D1D84055-5E57-C44E-ACD2-2684E74F9370}" dt="2023-01-24T03:07:18.932" v="146" actId="20577"/>
          <ac:spMkLst>
            <pc:docMk/>
            <pc:sldMk cId="2439463295" sldId="1635"/>
            <ac:spMk id="2" creationId="{56F2D158-2B38-72C1-1BD2-D70A9B0A56F9}"/>
          </ac:spMkLst>
        </pc:spChg>
      </pc:sldChg>
      <pc:sldChg chg="addSp delSp modSp new mod ord">
        <pc:chgData name="Daniel Khashabi" userId="62390808-c838-45e6-be59-d6fd0d208bc8" providerId="ADAL" clId="{D1D84055-5E57-C44E-ACD2-2684E74F9370}" dt="2023-01-24T15:40:28.954" v="936" actId="478"/>
        <pc:sldMkLst>
          <pc:docMk/>
          <pc:sldMk cId="665263505" sldId="1636"/>
        </pc:sldMkLst>
        <pc:spChg chg="mod">
          <ac:chgData name="Daniel Khashabi" userId="62390808-c838-45e6-be59-d6fd0d208bc8" providerId="ADAL" clId="{D1D84055-5E57-C44E-ACD2-2684E74F9370}" dt="2023-01-24T03:29:02.746" v="158"/>
          <ac:spMkLst>
            <pc:docMk/>
            <pc:sldMk cId="665263505" sldId="1636"/>
            <ac:spMk id="2" creationId="{3BAD353F-DBBB-2B1B-DEC3-A5A0E7AFFEFE}"/>
          </ac:spMkLst>
        </pc:spChg>
        <pc:spChg chg="del mod">
          <ac:chgData name="Daniel Khashabi" userId="62390808-c838-45e6-be59-d6fd0d208bc8" providerId="ADAL" clId="{D1D84055-5E57-C44E-ACD2-2684E74F9370}" dt="2023-01-24T15:40:27.388" v="935" actId="478"/>
          <ac:spMkLst>
            <pc:docMk/>
            <pc:sldMk cId="665263505" sldId="1636"/>
            <ac:spMk id="3" creationId="{B6DBCEF8-C148-4207-3C24-9F4E205E5E0F}"/>
          </ac:spMkLst>
        </pc:spChg>
        <pc:spChg chg="add del mod">
          <ac:chgData name="Daniel Khashabi" userId="62390808-c838-45e6-be59-d6fd0d208bc8" providerId="ADAL" clId="{D1D84055-5E57-C44E-ACD2-2684E74F9370}" dt="2023-01-24T15:40:28.954" v="936" actId="478"/>
          <ac:spMkLst>
            <pc:docMk/>
            <pc:sldMk cId="665263505" sldId="1636"/>
            <ac:spMk id="6" creationId="{3011706A-63FD-7D9C-F9EE-174ADD5A7181}"/>
          </ac:spMkLst>
        </pc:spChg>
        <pc:spChg chg="add mod">
          <ac:chgData name="Daniel Khashabi" userId="62390808-c838-45e6-be59-d6fd0d208bc8" providerId="ADAL" clId="{D1D84055-5E57-C44E-ACD2-2684E74F9370}" dt="2023-01-24T15:40:27.388" v="935" actId="478"/>
          <ac:spMkLst>
            <pc:docMk/>
            <pc:sldMk cId="665263505" sldId="1636"/>
            <ac:spMk id="7" creationId="{9D0E7EAC-1105-B7DC-E77C-2DCC52AEDD1D}"/>
          </ac:spMkLst>
        </pc:spChg>
        <pc:picChg chg="add del mod">
          <ac:chgData name="Daniel Khashabi" userId="62390808-c838-45e6-be59-d6fd0d208bc8" providerId="ADAL" clId="{D1D84055-5E57-C44E-ACD2-2684E74F9370}" dt="2023-01-24T15:40:27.388" v="935" actId="478"/>
          <ac:picMkLst>
            <pc:docMk/>
            <pc:sldMk cId="665263505" sldId="1636"/>
            <ac:picMk id="4" creationId="{1F3F40C5-836F-C377-25A1-97F54A67D1E3}"/>
          </ac:picMkLst>
        </pc:picChg>
        <pc:picChg chg="add del mod">
          <ac:chgData name="Daniel Khashabi" userId="62390808-c838-45e6-be59-d6fd0d208bc8" providerId="ADAL" clId="{D1D84055-5E57-C44E-ACD2-2684E74F9370}" dt="2023-01-24T15:40:27.388" v="935" actId="478"/>
          <ac:picMkLst>
            <pc:docMk/>
            <pc:sldMk cId="665263505" sldId="1636"/>
            <ac:picMk id="5" creationId="{5C653732-092D-8EA1-9CEF-214014B95A25}"/>
          </ac:picMkLst>
        </pc:picChg>
        <pc:picChg chg="add del mod">
          <ac:chgData name="Daniel Khashabi" userId="62390808-c838-45e6-be59-d6fd0d208bc8" providerId="ADAL" clId="{D1D84055-5E57-C44E-ACD2-2684E74F9370}" dt="2023-01-24T03:31:39.002" v="160" actId="478"/>
          <ac:picMkLst>
            <pc:docMk/>
            <pc:sldMk cId="665263505" sldId="1636"/>
            <ac:picMk id="2050" creationId="{C0525074-07C3-E065-5F8C-B01BD824C69E}"/>
          </ac:picMkLst>
        </pc:picChg>
        <pc:picChg chg="add del mod">
          <ac:chgData name="Daniel Khashabi" userId="62390808-c838-45e6-be59-d6fd0d208bc8" providerId="ADAL" clId="{D1D84055-5E57-C44E-ACD2-2684E74F9370}" dt="2023-01-24T03:33:39.070" v="183" actId="478"/>
          <ac:picMkLst>
            <pc:docMk/>
            <pc:sldMk cId="665263505" sldId="1636"/>
            <ac:picMk id="2052" creationId="{9569892E-8274-375F-C5EA-7E6BF991ADE3}"/>
          </ac:picMkLst>
        </pc:picChg>
        <pc:picChg chg="add del mod">
          <ac:chgData name="Daniel Khashabi" userId="62390808-c838-45e6-be59-d6fd0d208bc8" providerId="ADAL" clId="{D1D84055-5E57-C44E-ACD2-2684E74F9370}" dt="2023-01-24T03:45:24.006" v="398" actId="478"/>
          <ac:picMkLst>
            <pc:docMk/>
            <pc:sldMk cId="665263505" sldId="1636"/>
            <ac:picMk id="2054" creationId="{71383348-2E80-0EF7-E3D3-1F7F2C38EE5B}"/>
          </ac:picMkLst>
        </pc:picChg>
      </pc:sldChg>
      <pc:sldChg chg="delSp modSp add del">
        <pc:chgData name="Daniel Khashabi" userId="62390808-c838-45e6-be59-d6fd0d208bc8" providerId="ADAL" clId="{D1D84055-5E57-C44E-ACD2-2684E74F9370}" dt="2023-01-24T03:47:11.946" v="649" actId="2696"/>
        <pc:sldMkLst>
          <pc:docMk/>
          <pc:sldMk cId="3808238430" sldId="1637"/>
        </pc:sldMkLst>
        <pc:picChg chg="del mod">
          <ac:chgData name="Daniel Khashabi" userId="62390808-c838-45e6-be59-d6fd0d208bc8" providerId="ADAL" clId="{D1D84055-5E57-C44E-ACD2-2684E74F9370}" dt="2023-01-24T03:44:55.613" v="386" actId="21"/>
          <ac:picMkLst>
            <pc:docMk/>
            <pc:sldMk cId="3808238430" sldId="1637"/>
            <ac:picMk id="2052" creationId="{9569892E-8274-375F-C5EA-7E6BF991ADE3}"/>
          </ac:picMkLst>
        </pc:picChg>
      </pc:sldChg>
      <pc:sldChg chg="delSp add del">
        <pc:chgData name="Daniel Khashabi" userId="62390808-c838-45e6-be59-d6fd0d208bc8" providerId="ADAL" clId="{D1D84055-5E57-C44E-ACD2-2684E74F9370}" dt="2023-01-24T03:47:12.629" v="650" actId="2696"/>
        <pc:sldMkLst>
          <pc:docMk/>
          <pc:sldMk cId="1887684913" sldId="1638"/>
        </pc:sldMkLst>
        <pc:picChg chg="del">
          <ac:chgData name="Daniel Khashabi" userId="62390808-c838-45e6-be59-d6fd0d208bc8" providerId="ADAL" clId="{D1D84055-5E57-C44E-ACD2-2684E74F9370}" dt="2023-01-24T03:44:35.375" v="384" actId="478"/>
          <ac:picMkLst>
            <pc:docMk/>
            <pc:sldMk cId="1887684913" sldId="1638"/>
            <ac:picMk id="2052" creationId="{9569892E-8274-375F-C5EA-7E6BF991ADE3}"/>
          </ac:picMkLst>
        </pc:picChg>
      </pc:sldChg>
      <pc:sldChg chg="new del">
        <pc:chgData name="Daniel Khashabi" userId="62390808-c838-45e6-be59-d6fd0d208bc8" providerId="ADAL" clId="{D1D84055-5E57-C44E-ACD2-2684E74F9370}" dt="2023-01-24T03:44:27.402" v="382" actId="680"/>
        <pc:sldMkLst>
          <pc:docMk/>
          <pc:sldMk cId="3384991835" sldId="1638"/>
        </pc:sldMkLst>
      </pc:sldChg>
      <pc:sldChg chg="modSp add mod">
        <pc:chgData name="Daniel Khashabi" userId="62390808-c838-45e6-be59-d6fd0d208bc8" providerId="ADAL" clId="{D1D84055-5E57-C44E-ACD2-2684E74F9370}" dt="2023-01-24T15:41:36.847" v="945" actId="207"/>
        <pc:sldMkLst>
          <pc:docMk/>
          <pc:sldMk cId="3890159716" sldId="1639"/>
        </pc:sldMkLst>
        <pc:spChg chg="mod">
          <ac:chgData name="Daniel Khashabi" userId="62390808-c838-45e6-be59-d6fd0d208bc8" providerId="ADAL" clId="{D1D84055-5E57-C44E-ACD2-2684E74F9370}" dt="2023-01-24T03:51:14.273" v="682" actId="20577"/>
          <ac:spMkLst>
            <pc:docMk/>
            <pc:sldMk cId="3890159716" sldId="1639"/>
            <ac:spMk id="2" creationId="{3BAD353F-DBBB-2B1B-DEC3-A5A0E7AFFEFE}"/>
          </ac:spMkLst>
        </pc:spChg>
        <pc:spChg chg="mod">
          <ac:chgData name="Daniel Khashabi" userId="62390808-c838-45e6-be59-d6fd0d208bc8" providerId="ADAL" clId="{D1D84055-5E57-C44E-ACD2-2684E74F9370}" dt="2023-01-24T15:41:36.847" v="945" actId="207"/>
          <ac:spMkLst>
            <pc:docMk/>
            <pc:sldMk cId="3890159716" sldId="1639"/>
            <ac:spMk id="3" creationId="{B6DBCEF8-C148-4207-3C24-9F4E205E5E0F}"/>
          </ac:spMkLst>
        </pc:spChg>
        <pc:picChg chg="mod">
          <ac:chgData name="Daniel Khashabi" userId="62390808-c838-45e6-be59-d6fd0d208bc8" providerId="ADAL" clId="{D1D84055-5E57-C44E-ACD2-2684E74F9370}" dt="2023-01-24T03:45:20.309" v="397" actId="1076"/>
          <ac:picMkLst>
            <pc:docMk/>
            <pc:sldMk cId="3890159716" sldId="1639"/>
            <ac:picMk id="2054" creationId="{71383348-2E80-0EF7-E3D3-1F7F2C38EE5B}"/>
          </ac:picMkLst>
        </pc:picChg>
      </pc:sldChg>
      <pc:sldChg chg="modSp add mod">
        <pc:chgData name="Daniel Khashabi" userId="62390808-c838-45e6-be59-d6fd0d208bc8" providerId="ADAL" clId="{D1D84055-5E57-C44E-ACD2-2684E74F9370}" dt="2023-01-24T15:41:56.552" v="955" actId="20577"/>
        <pc:sldMkLst>
          <pc:docMk/>
          <pc:sldMk cId="2652439416" sldId="1640"/>
        </pc:sldMkLst>
        <pc:spChg chg="mod">
          <ac:chgData name="Daniel Khashabi" userId="62390808-c838-45e6-be59-d6fd0d208bc8" providerId="ADAL" clId="{D1D84055-5E57-C44E-ACD2-2684E74F9370}" dt="2023-01-24T15:41:56.552" v="955" actId="20577"/>
          <ac:spMkLst>
            <pc:docMk/>
            <pc:sldMk cId="2652439416" sldId="1640"/>
            <ac:spMk id="3" creationId="{B6DBCEF8-C148-4207-3C24-9F4E205E5E0F}"/>
          </ac:spMkLst>
        </pc:spChg>
      </pc:sldChg>
      <pc:sldChg chg="modSp new mod">
        <pc:chgData name="Daniel Khashabi" userId="62390808-c838-45e6-be59-d6fd0d208bc8" providerId="ADAL" clId="{D1D84055-5E57-C44E-ACD2-2684E74F9370}" dt="2023-01-24T15:48:51.280" v="1221" actId="20577"/>
        <pc:sldMkLst>
          <pc:docMk/>
          <pc:sldMk cId="2795411871" sldId="1641"/>
        </pc:sldMkLst>
        <pc:spChg chg="mod">
          <ac:chgData name="Daniel Khashabi" userId="62390808-c838-45e6-be59-d6fd0d208bc8" providerId="ADAL" clId="{D1D84055-5E57-C44E-ACD2-2684E74F9370}" dt="2023-01-24T15:48:51.280" v="1221" actId="20577"/>
          <ac:spMkLst>
            <pc:docMk/>
            <pc:sldMk cId="2795411871" sldId="1641"/>
            <ac:spMk id="2" creationId="{B8B7F270-3480-A471-A043-EE2D3726E9AB}"/>
          </ac:spMkLst>
        </pc:spChg>
        <pc:spChg chg="mod">
          <ac:chgData name="Daniel Khashabi" userId="62390808-c838-45e6-be59-d6fd0d208bc8" providerId="ADAL" clId="{D1D84055-5E57-C44E-ACD2-2684E74F9370}" dt="2023-01-24T15:46:30.089" v="1212" actId="14100"/>
          <ac:spMkLst>
            <pc:docMk/>
            <pc:sldMk cId="2795411871" sldId="1641"/>
            <ac:spMk id="3" creationId="{10377E16-5822-6FF7-13DD-16A559CD3AFD}"/>
          </ac:spMkLst>
        </pc:spChg>
      </pc:sldChg>
      <pc:sldChg chg="addSp delSp modSp add mod">
        <pc:chgData name="Daniel Khashabi" userId="62390808-c838-45e6-be59-d6fd0d208bc8" providerId="ADAL" clId="{D1D84055-5E57-C44E-ACD2-2684E74F9370}" dt="2023-01-24T15:41:19.163" v="942"/>
        <pc:sldMkLst>
          <pc:docMk/>
          <pc:sldMk cId="3124644540" sldId="1642"/>
        </pc:sldMkLst>
        <pc:spChg chg="mod">
          <ac:chgData name="Daniel Khashabi" userId="62390808-c838-45e6-be59-d6fd0d208bc8" providerId="ADAL" clId="{D1D84055-5E57-C44E-ACD2-2684E74F9370}" dt="2023-01-24T15:41:19.163" v="942"/>
          <ac:spMkLst>
            <pc:docMk/>
            <pc:sldMk cId="3124644540" sldId="1642"/>
            <ac:spMk id="3" creationId="{B6DBCEF8-C148-4207-3C24-9F4E205E5E0F}"/>
          </ac:spMkLst>
        </pc:spChg>
        <pc:picChg chg="del">
          <ac:chgData name="Daniel Khashabi" userId="62390808-c838-45e6-be59-d6fd0d208bc8" providerId="ADAL" clId="{D1D84055-5E57-C44E-ACD2-2684E74F9370}" dt="2023-01-24T15:41:16.278" v="940" actId="478"/>
          <ac:picMkLst>
            <pc:docMk/>
            <pc:sldMk cId="3124644540" sldId="1642"/>
            <ac:picMk id="4" creationId="{1F3F40C5-836F-C377-25A1-97F54A67D1E3}"/>
          </ac:picMkLst>
        </pc:picChg>
        <pc:picChg chg="del">
          <ac:chgData name="Daniel Khashabi" userId="62390808-c838-45e6-be59-d6fd0d208bc8" providerId="ADAL" clId="{D1D84055-5E57-C44E-ACD2-2684E74F9370}" dt="2023-01-24T15:40:42.233" v="937" actId="478"/>
          <ac:picMkLst>
            <pc:docMk/>
            <pc:sldMk cId="3124644540" sldId="1642"/>
            <ac:picMk id="5" creationId="{5C653732-092D-8EA1-9CEF-214014B95A25}"/>
          </ac:picMkLst>
        </pc:picChg>
        <pc:picChg chg="add mod">
          <ac:chgData name="Daniel Khashabi" userId="62390808-c838-45e6-be59-d6fd0d208bc8" providerId="ADAL" clId="{D1D84055-5E57-C44E-ACD2-2684E74F9370}" dt="2023-01-24T15:40:42.607" v="938"/>
          <ac:picMkLst>
            <pc:docMk/>
            <pc:sldMk cId="3124644540" sldId="1642"/>
            <ac:picMk id="7" creationId="{F6B93864-41AE-60B0-903A-7322245EA0C6}"/>
          </ac:picMkLst>
        </pc:picChg>
      </pc:sldChg>
      <pc:sldChg chg="addSp delSp modSp add mod">
        <pc:chgData name="Daniel Khashabi" userId="62390808-c838-45e6-be59-d6fd0d208bc8" providerId="ADAL" clId="{D1D84055-5E57-C44E-ACD2-2684E74F9370}" dt="2023-01-24T15:41:30.576" v="944" actId="27636"/>
        <pc:sldMkLst>
          <pc:docMk/>
          <pc:sldMk cId="4107941708" sldId="1643"/>
        </pc:sldMkLst>
        <pc:spChg chg="del">
          <ac:chgData name="Daniel Khashabi" userId="62390808-c838-45e6-be59-d6fd0d208bc8" providerId="ADAL" clId="{D1D84055-5E57-C44E-ACD2-2684E74F9370}" dt="2023-01-24T15:41:30.537" v="943" actId="478"/>
          <ac:spMkLst>
            <pc:docMk/>
            <pc:sldMk cId="4107941708" sldId="1643"/>
            <ac:spMk id="2" creationId="{3BAD353F-DBBB-2B1B-DEC3-A5A0E7AFFEFE}"/>
          </ac:spMkLst>
        </pc:spChg>
        <pc:spChg chg="add mod">
          <ac:chgData name="Daniel Khashabi" userId="62390808-c838-45e6-be59-d6fd0d208bc8" providerId="ADAL" clId="{D1D84055-5E57-C44E-ACD2-2684E74F9370}" dt="2023-01-24T15:41:30.576" v="944" actId="27636"/>
          <ac:spMkLst>
            <pc:docMk/>
            <pc:sldMk cId="4107941708" sldId="1643"/>
            <ac:spMk id="8" creationId="{554B69EF-8CE2-904D-7526-EA7D79F396E3}"/>
          </ac:spMkLst>
        </pc:spChg>
      </pc:sldChg>
      <pc:sldChg chg="modSp add mod">
        <pc:chgData name="Daniel Khashabi" userId="62390808-c838-45e6-be59-d6fd0d208bc8" providerId="ADAL" clId="{D1D84055-5E57-C44E-ACD2-2684E74F9370}" dt="2023-01-24T16:41:16.705" v="2278" actId="113"/>
        <pc:sldMkLst>
          <pc:docMk/>
          <pc:sldMk cId="3194463124" sldId="1644"/>
        </pc:sldMkLst>
        <pc:spChg chg="mod">
          <ac:chgData name="Daniel Khashabi" userId="62390808-c838-45e6-be59-d6fd0d208bc8" providerId="ADAL" clId="{D1D84055-5E57-C44E-ACD2-2684E74F9370}" dt="2023-01-24T15:53:40.296" v="1479" actId="20577"/>
          <ac:spMkLst>
            <pc:docMk/>
            <pc:sldMk cId="3194463124" sldId="1644"/>
            <ac:spMk id="2" creationId="{0AC9256C-384B-B629-6233-BDC5D9D48B27}"/>
          </ac:spMkLst>
        </pc:spChg>
        <pc:spChg chg="mod">
          <ac:chgData name="Daniel Khashabi" userId="62390808-c838-45e6-be59-d6fd0d208bc8" providerId="ADAL" clId="{D1D84055-5E57-C44E-ACD2-2684E74F9370}" dt="2023-01-24T16:41:16.705" v="2278" actId="113"/>
          <ac:spMkLst>
            <pc:docMk/>
            <pc:sldMk cId="3194463124" sldId="1644"/>
            <ac:spMk id="3" creationId="{6400B3C0-C6A3-70ED-2E9A-881A0F8D658D}"/>
          </ac:spMkLst>
        </pc:spChg>
      </pc:sldChg>
      <pc:sldChg chg="modSp add mod ord">
        <pc:chgData name="Daniel Khashabi" userId="62390808-c838-45e6-be59-d6fd0d208bc8" providerId="ADAL" clId="{D1D84055-5E57-C44E-ACD2-2684E74F9370}" dt="2023-01-24T16:03:10.910" v="2000" actId="20578"/>
        <pc:sldMkLst>
          <pc:docMk/>
          <pc:sldMk cId="1321261645" sldId="1645"/>
        </pc:sldMkLst>
        <pc:spChg chg="mod">
          <ac:chgData name="Daniel Khashabi" userId="62390808-c838-45e6-be59-d6fd0d208bc8" providerId="ADAL" clId="{D1D84055-5E57-C44E-ACD2-2684E74F9370}" dt="2023-01-24T16:03:06.769" v="1999" actId="5793"/>
          <ac:spMkLst>
            <pc:docMk/>
            <pc:sldMk cId="1321261645" sldId="1645"/>
            <ac:spMk id="3" creationId="{CD964199-178D-FFB7-FDBD-25BDF237A959}"/>
          </ac:spMkLst>
        </pc:spChg>
      </pc:sldChg>
      <pc:sldChg chg="addSp delSp modSp new mod modClrScheme chgLayout">
        <pc:chgData name="Daniel Khashabi" userId="62390808-c838-45e6-be59-d6fd0d208bc8" providerId="ADAL" clId="{D1D84055-5E57-C44E-ACD2-2684E74F9370}" dt="2023-01-24T16:04:22.075" v="2055" actId="403"/>
        <pc:sldMkLst>
          <pc:docMk/>
          <pc:sldMk cId="1327149158" sldId="1646"/>
        </pc:sldMkLst>
        <pc:spChg chg="del mod ord">
          <ac:chgData name="Daniel Khashabi" userId="62390808-c838-45e6-be59-d6fd0d208bc8" providerId="ADAL" clId="{D1D84055-5E57-C44E-ACD2-2684E74F9370}" dt="2023-01-24T16:04:05.773" v="2004" actId="700"/>
          <ac:spMkLst>
            <pc:docMk/>
            <pc:sldMk cId="1327149158" sldId="1646"/>
            <ac:spMk id="2" creationId="{2684CD95-27EF-1FCF-BDA9-6AC4F2D6C034}"/>
          </ac:spMkLst>
        </pc:spChg>
        <pc:spChg chg="del">
          <ac:chgData name="Daniel Khashabi" userId="62390808-c838-45e6-be59-d6fd0d208bc8" providerId="ADAL" clId="{D1D84055-5E57-C44E-ACD2-2684E74F9370}" dt="2023-01-24T16:04:05.773" v="2004" actId="700"/>
          <ac:spMkLst>
            <pc:docMk/>
            <pc:sldMk cId="1327149158" sldId="1646"/>
            <ac:spMk id="3" creationId="{3049DC26-410C-A89A-148D-4F240D612B74}"/>
          </ac:spMkLst>
        </pc:spChg>
        <pc:spChg chg="add mod ord">
          <ac:chgData name="Daniel Khashabi" userId="62390808-c838-45e6-be59-d6fd0d208bc8" providerId="ADAL" clId="{D1D84055-5E57-C44E-ACD2-2684E74F9370}" dt="2023-01-24T16:04:22.075" v="2055" actId="403"/>
          <ac:spMkLst>
            <pc:docMk/>
            <pc:sldMk cId="1327149158" sldId="1646"/>
            <ac:spMk id="4" creationId="{0FAF8E28-1553-B469-99D0-590CE9B367C9}"/>
          </ac:spMkLst>
        </pc:spChg>
      </pc:sldChg>
      <pc:sldChg chg="addSp modSp add mod">
        <pc:chgData name="Daniel Khashabi" userId="62390808-c838-45e6-be59-d6fd0d208bc8" providerId="ADAL" clId="{D1D84055-5E57-C44E-ACD2-2684E74F9370}" dt="2023-01-24T16:23:14.050" v="2207" actId="1076"/>
        <pc:sldMkLst>
          <pc:docMk/>
          <pc:sldMk cId="4135125234" sldId="1647"/>
        </pc:sldMkLst>
        <pc:spChg chg="mod">
          <ac:chgData name="Daniel Khashabi" userId="62390808-c838-45e6-be59-d6fd0d208bc8" providerId="ADAL" clId="{D1D84055-5E57-C44E-ACD2-2684E74F9370}" dt="2023-01-24T16:16:23.046" v="2167" actId="20577"/>
          <ac:spMkLst>
            <pc:docMk/>
            <pc:sldMk cId="4135125234" sldId="1647"/>
            <ac:spMk id="2" creationId="{C83F0F9A-BD8A-D602-503C-92F548A93A70}"/>
          </ac:spMkLst>
        </pc:spChg>
        <pc:spChg chg="mod">
          <ac:chgData name="Daniel Khashabi" userId="62390808-c838-45e6-be59-d6fd0d208bc8" providerId="ADAL" clId="{D1D84055-5E57-C44E-ACD2-2684E74F9370}" dt="2023-01-24T16:16:56.783" v="2178" actId="255"/>
          <ac:spMkLst>
            <pc:docMk/>
            <pc:sldMk cId="4135125234" sldId="1647"/>
            <ac:spMk id="3" creationId="{C1072109-19A6-24FE-3232-6B5FA68D7ECB}"/>
          </ac:spMkLst>
        </pc:spChg>
        <pc:picChg chg="add mod">
          <ac:chgData name="Daniel Khashabi" userId="62390808-c838-45e6-be59-d6fd0d208bc8" providerId="ADAL" clId="{D1D84055-5E57-C44E-ACD2-2684E74F9370}" dt="2023-01-24T16:23:14.050" v="2207" actId="1076"/>
          <ac:picMkLst>
            <pc:docMk/>
            <pc:sldMk cId="4135125234" sldId="1647"/>
            <ac:picMk id="4" creationId="{074B28E7-E5D5-7A11-CE02-1A30FDBA47F2}"/>
          </ac:picMkLst>
        </pc:picChg>
      </pc:sldChg>
      <pc:sldChg chg="addSp modSp add mod">
        <pc:chgData name="Daniel Khashabi" userId="62390808-c838-45e6-be59-d6fd0d208bc8" providerId="ADAL" clId="{D1D84055-5E57-C44E-ACD2-2684E74F9370}" dt="2023-01-24T16:23:16.848" v="2209" actId="1076"/>
        <pc:sldMkLst>
          <pc:docMk/>
          <pc:sldMk cId="3594454642" sldId="1648"/>
        </pc:sldMkLst>
        <pc:spChg chg="mod">
          <ac:chgData name="Daniel Khashabi" userId="62390808-c838-45e6-be59-d6fd0d208bc8" providerId="ADAL" clId="{D1D84055-5E57-C44E-ACD2-2684E74F9370}" dt="2023-01-24T16:17:19.451" v="2194" actId="20577"/>
          <ac:spMkLst>
            <pc:docMk/>
            <pc:sldMk cId="3594454642" sldId="1648"/>
            <ac:spMk id="2" creationId="{C83F0F9A-BD8A-D602-503C-92F548A93A70}"/>
          </ac:spMkLst>
        </pc:spChg>
        <pc:spChg chg="mod">
          <ac:chgData name="Daniel Khashabi" userId="62390808-c838-45e6-be59-d6fd0d208bc8" providerId="ADAL" clId="{D1D84055-5E57-C44E-ACD2-2684E74F9370}" dt="2023-01-24T16:17:11.923" v="2189" actId="403"/>
          <ac:spMkLst>
            <pc:docMk/>
            <pc:sldMk cId="3594454642" sldId="1648"/>
            <ac:spMk id="3" creationId="{C1072109-19A6-24FE-3232-6B5FA68D7ECB}"/>
          </ac:spMkLst>
        </pc:spChg>
        <pc:picChg chg="add mod">
          <ac:chgData name="Daniel Khashabi" userId="62390808-c838-45e6-be59-d6fd0d208bc8" providerId="ADAL" clId="{D1D84055-5E57-C44E-ACD2-2684E74F9370}" dt="2023-01-24T16:23:16.848" v="2209" actId="1076"/>
          <ac:picMkLst>
            <pc:docMk/>
            <pc:sldMk cId="3594454642" sldId="1648"/>
            <ac:picMk id="4" creationId="{C27E48FF-1E8F-0112-69EF-342E2C187BF8}"/>
          </ac:picMkLst>
        </pc:picChg>
      </pc:sldChg>
    </pc:docChg>
  </pc:docChgLst>
  <pc:docChgLst>
    <pc:chgData name="Daniel Khashabi" userId="62390808-c838-45e6-be59-d6fd0d208bc8" providerId="ADAL" clId="{FC7879B7-D778-2A4C-9275-30C8C6FFBA28}"/>
    <pc:docChg chg="undo redo custSel addSld delSld modSld sldOrd">
      <pc:chgData name="Daniel Khashabi" userId="62390808-c838-45e6-be59-d6fd0d208bc8" providerId="ADAL" clId="{FC7879B7-D778-2A4C-9275-30C8C6FFBA28}" dt="2023-01-04T13:52:39.541" v="3684" actId="20577"/>
      <pc:docMkLst>
        <pc:docMk/>
      </pc:docMkLst>
      <pc:sldChg chg="modSp mod ord modAnim">
        <pc:chgData name="Daniel Khashabi" userId="62390808-c838-45e6-be59-d6fd0d208bc8" providerId="ADAL" clId="{FC7879B7-D778-2A4C-9275-30C8C6FFBA28}" dt="2023-01-04T02:19:40.849" v="2708" actId="20578"/>
        <pc:sldMkLst>
          <pc:docMk/>
          <pc:sldMk cId="3312918528" sldId="258"/>
        </pc:sldMkLst>
        <pc:spChg chg="mod">
          <ac:chgData name="Daniel Khashabi" userId="62390808-c838-45e6-be59-d6fd0d208bc8" providerId="ADAL" clId="{FC7879B7-D778-2A4C-9275-30C8C6FFBA28}" dt="2023-01-04T02:18:31.882" v="2649" actId="313"/>
          <ac:spMkLst>
            <pc:docMk/>
            <pc:sldMk cId="3312918528" sldId="258"/>
            <ac:spMk id="61" creationId="{00000000-0000-0000-0000-000000000000}"/>
          </ac:spMkLst>
        </pc:spChg>
        <pc:spChg chg="mod">
          <ac:chgData name="Daniel Khashabi" userId="62390808-c838-45e6-be59-d6fd0d208bc8" providerId="ADAL" clId="{FC7879B7-D778-2A4C-9275-30C8C6FFBA28}" dt="2023-01-04T02:18:34.500" v="2651" actId="403"/>
          <ac:spMkLst>
            <pc:docMk/>
            <pc:sldMk cId="3312918528" sldId="258"/>
            <ac:spMk id="62" creationId="{00000000-0000-0000-0000-000000000000}"/>
          </ac:spMkLst>
        </pc:spChg>
      </pc:sldChg>
      <pc:sldChg chg="add del">
        <pc:chgData name="Daniel Khashabi" userId="62390808-c838-45e6-be59-d6fd0d208bc8" providerId="ADAL" clId="{FC7879B7-D778-2A4C-9275-30C8C6FFBA28}" dt="2023-01-04T02:09:57.815" v="2169" actId="2696"/>
        <pc:sldMkLst>
          <pc:docMk/>
          <pc:sldMk cId="1626496791" sldId="426"/>
        </pc:sldMkLst>
      </pc:sldChg>
      <pc:sldChg chg="add del">
        <pc:chgData name="Daniel Khashabi" userId="62390808-c838-45e6-be59-d6fd0d208bc8" providerId="ADAL" clId="{FC7879B7-D778-2A4C-9275-30C8C6FFBA28}" dt="2023-01-04T02:05:57.726" v="1613" actId="2696"/>
        <pc:sldMkLst>
          <pc:docMk/>
          <pc:sldMk cId="2396620244" sldId="426"/>
        </pc:sldMkLst>
      </pc:sldChg>
      <pc:sldChg chg="addSp delSp modSp add mod">
        <pc:chgData name="Daniel Khashabi" userId="62390808-c838-45e6-be59-d6fd0d208bc8" providerId="ADAL" clId="{FC7879B7-D778-2A4C-9275-30C8C6FFBA28}" dt="2023-01-04T02:15:51.177" v="2366" actId="1076"/>
        <pc:sldMkLst>
          <pc:docMk/>
          <pc:sldMk cId="370663172" sldId="427"/>
        </pc:sldMkLst>
        <pc:spChg chg="add del mod">
          <ac:chgData name="Daniel Khashabi" userId="62390808-c838-45e6-be59-d6fd0d208bc8" providerId="ADAL" clId="{FC7879B7-D778-2A4C-9275-30C8C6FFBA28}" dt="2023-01-04T02:15:32.753" v="2362" actId="478"/>
          <ac:spMkLst>
            <pc:docMk/>
            <pc:sldMk cId="370663172" sldId="427"/>
            <ac:spMk id="7" creationId="{E60D7413-16F4-215F-E572-095788F1D353}"/>
          </ac:spMkLst>
        </pc:spChg>
        <pc:picChg chg="add mod">
          <ac:chgData name="Daniel Khashabi" userId="62390808-c838-45e6-be59-d6fd0d208bc8" providerId="ADAL" clId="{FC7879B7-D778-2A4C-9275-30C8C6FFBA28}" dt="2023-01-04T02:15:51.177" v="2366" actId="1076"/>
          <ac:picMkLst>
            <pc:docMk/>
            <pc:sldMk cId="370663172" sldId="427"/>
            <ac:picMk id="5" creationId="{7F4DBF9F-CB16-2C4F-6E7B-4CEA6D78F26E}"/>
          </ac:picMkLst>
        </pc:picChg>
        <pc:picChg chg="del">
          <ac:chgData name="Daniel Khashabi" userId="62390808-c838-45e6-be59-d6fd0d208bc8" providerId="ADAL" clId="{FC7879B7-D778-2A4C-9275-30C8C6FFBA28}" dt="2023-01-04T02:15:30.518" v="2361" actId="478"/>
          <ac:picMkLst>
            <pc:docMk/>
            <pc:sldMk cId="370663172" sldId="427"/>
            <ac:picMk id="8" creationId="{F253F46D-E30C-D61A-C780-3B4ACDC52E30}"/>
          </ac:picMkLst>
        </pc:picChg>
      </pc:sldChg>
      <pc:sldChg chg="modSp del mod">
        <pc:chgData name="Daniel Khashabi" userId="62390808-c838-45e6-be59-d6fd0d208bc8" providerId="ADAL" clId="{FC7879B7-D778-2A4C-9275-30C8C6FFBA28}" dt="2023-01-04T02:12:39.961" v="2253" actId="2696"/>
        <pc:sldMkLst>
          <pc:docMk/>
          <pc:sldMk cId="1899457764" sldId="427"/>
        </pc:sldMkLst>
        <pc:spChg chg="mod">
          <ac:chgData name="Daniel Khashabi" userId="62390808-c838-45e6-be59-d6fd0d208bc8" providerId="ADAL" clId="{FC7879B7-D778-2A4C-9275-30C8C6FFBA28}" dt="2023-01-04T01:46:33.667" v="220" actId="20577"/>
          <ac:spMkLst>
            <pc:docMk/>
            <pc:sldMk cId="1899457764" sldId="427"/>
            <ac:spMk id="4" creationId="{D184F569-DFEB-34CE-522E-63F24B3858EA}"/>
          </ac:spMkLst>
        </pc:spChg>
      </pc:sldChg>
      <pc:sldChg chg="add del">
        <pc:chgData name="Daniel Khashabi" userId="62390808-c838-45e6-be59-d6fd0d208bc8" providerId="ADAL" clId="{FC7879B7-D778-2A4C-9275-30C8C6FFBA28}" dt="2023-01-04T02:15:00.688" v="2355" actId="2696"/>
        <pc:sldMkLst>
          <pc:docMk/>
          <pc:sldMk cId="2038264265" sldId="427"/>
        </pc:sldMkLst>
      </pc:sldChg>
      <pc:sldChg chg="add del">
        <pc:chgData name="Daniel Khashabi" userId="62390808-c838-45e6-be59-d6fd0d208bc8" providerId="ADAL" clId="{FC7879B7-D778-2A4C-9275-30C8C6FFBA28}" dt="2023-01-04T02:05:57.726" v="1613" actId="2696"/>
        <pc:sldMkLst>
          <pc:docMk/>
          <pc:sldMk cId="1497266761" sldId="1538"/>
        </pc:sldMkLst>
      </pc:sldChg>
      <pc:sldChg chg="add del">
        <pc:chgData name="Daniel Khashabi" userId="62390808-c838-45e6-be59-d6fd0d208bc8" providerId="ADAL" clId="{FC7879B7-D778-2A4C-9275-30C8C6FFBA28}" dt="2023-01-04T02:09:57.815" v="2169" actId="2696"/>
        <pc:sldMkLst>
          <pc:docMk/>
          <pc:sldMk cId="2396791843" sldId="1538"/>
        </pc:sldMkLst>
      </pc:sldChg>
      <pc:sldChg chg="modSp mod">
        <pc:chgData name="Daniel Khashabi" userId="62390808-c838-45e6-be59-d6fd0d208bc8" providerId="ADAL" clId="{FC7879B7-D778-2A4C-9275-30C8C6FFBA28}" dt="2023-01-04T01:52:56.705" v="473"/>
        <pc:sldMkLst>
          <pc:docMk/>
          <pc:sldMk cId="2752319493" sldId="1554"/>
        </pc:sldMkLst>
        <pc:spChg chg="mod">
          <ac:chgData name="Daniel Khashabi" userId="62390808-c838-45e6-be59-d6fd0d208bc8" providerId="ADAL" clId="{FC7879B7-D778-2A4C-9275-30C8C6FFBA28}" dt="2023-01-04T01:52:56.705" v="473"/>
          <ac:spMkLst>
            <pc:docMk/>
            <pc:sldMk cId="2752319493" sldId="1554"/>
            <ac:spMk id="8" creationId="{D0BE733B-B554-5054-6E58-0F4C34F38C3E}"/>
          </ac:spMkLst>
        </pc:spChg>
      </pc:sldChg>
      <pc:sldChg chg="modSp mod">
        <pc:chgData name="Daniel Khashabi" userId="62390808-c838-45e6-be59-d6fd0d208bc8" providerId="ADAL" clId="{FC7879B7-D778-2A4C-9275-30C8C6FFBA28}" dt="2023-01-04T01:52:46.698" v="472" actId="20577"/>
        <pc:sldMkLst>
          <pc:docMk/>
          <pc:sldMk cId="1606165307" sldId="1555"/>
        </pc:sldMkLst>
        <pc:spChg chg="mod">
          <ac:chgData name="Daniel Khashabi" userId="62390808-c838-45e6-be59-d6fd0d208bc8" providerId="ADAL" clId="{FC7879B7-D778-2A4C-9275-30C8C6FFBA28}" dt="2023-01-04T01:52:35.593" v="455" actId="20577"/>
          <ac:spMkLst>
            <pc:docMk/>
            <pc:sldMk cId="1606165307" sldId="1555"/>
            <ac:spMk id="7" creationId="{A588EF0B-66B3-195A-337A-B7C1B71495CF}"/>
          </ac:spMkLst>
        </pc:spChg>
        <pc:spChg chg="mod">
          <ac:chgData name="Daniel Khashabi" userId="62390808-c838-45e6-be59-d6fd0d208bc8" providerId="ADAL" clId="{FC7879B7-D778-2A4C-9275-30C8C6FFBA28}" dt="2023-01-04T01:52:46.698" v="472" actId="20577"/>
          <ac:spMkLst>
            <pc:docMk/>
            <pc:sldMk cId="1606165307" sldId="1555"/>
            <ac:spMk id="8" creationId="{2E40A4DA-AD5E-67BB-D44C-10E115043888}"/>
          </ac:spMkLst>
        </pc:spChg>
      </pc:sldChg>
      <pc:sldChg chg="modSp mod">
        <pc:chgData name="Daniel Khashabi" userId="62390808-c838-45e6-be59-d6fd0d208bc8" providerId="ADAL" clId="{FC7879B7-D778-2A4C-9275-30C8C6FFBA28}" dt="2023-01-04T01:53:32.243" v="480" actId="20577"/>
        <pc:sldMkLst>
          <pc:docMk/>
          <pc:sldMk cId="2195868379" sldId="1556"/>
        </pc:sldMkLst>
        <pc:spChg chg="mod">
          <ac:chgData name="Daniel Khashabi" userId="62390808-c838-45e6-be59-d6fd0d208bc8" providerId="ADAL" clId="{FC7879B7-D778-2A4C-9275-30C8C6FFBA28}" dt="2023-01-04T01:52:59.258" v="474"/>
          <ac:spMkLst>
            <pc:docMk/>
            <pc:sldMk cId="2195868379" sldId="1556"/>
            <ac:spMk id="7" creationId="{A588EF0B-66B3-195A-337A-B7C1B71495CF}"/>
          </ac:spMkLst>
        </pc:spChg>
        <pc:spChg chg="mod">
          <ac:chgData name="Daniel Khashabi" userId="62390808-c838-45e6-be59-d6fd0d208bc8" providerId="ADAL" clId="{FC7879B7-D778-2A4C-9275-30C8C6FFBA28}" dt="2023-01-04T01:53:02.946" v="475"/>
          <ac:spMkLst>
            <pc:docMk/>
            <pc:sldMk cId="2195868379" sldId="1556"/>
            <ac:spMk id="8" creationId="{2E40A4DA-AD5E-67BB-D44C-10E115043888}"/>
          </ac:spMkLst>
        </pc:spChg>
        <pc:spChg chg="mod">
          <ac:chgData name="Daniel Khashabi" userId="62390808-c838-45e6-be59-d6fd0d208bc8" providerId="ADAL" clId="{FC7879B7-D778-2A4C-9275-30C8C6FFBA28}" dt="2023-01-04T01:53:32.243" v="480" actId="20577"/>
          <ac:spMkLst>
            <pc:docMk/>
            <pc:sldMk cId="2195868379" sldId="1556"/>
            <ac:spMk id="10" creationId="{C4FB3FCC-2A19-64C4-E5F5-78BBCC1E9BDC}"/>
          </ac:spMkLst>
        </pc:spChg>
      </pc:sldChg>
      <pc:sldChg chg="add">
        <pc:chgData name="Daniel Khashabi" userId="62390808-c838-45e6-be59-d6fd0d208bc8" providerId="ADAL" clId="{FC7879B7-D778-2A4C-9275-30C8C6FFBA28}" dt="2023-01-04T02:02:09.155" v="1239"/>
        <pc:sldMkLst>
          <pc:docMk/>
          <pc:sldMk cId="2185335518" sldId="1574"/>
        </pc:sldMkLst>
      </pc:sldChg>
      <pc:sldChg chg="del">
        <pc:chgData name="Daniel Khashabi" userId="62390808-c838-45e6-be59-d6fd0d208bc8" providerId="ADAL" clId="{FC7879B7-D778-2A4C-9275-30C8C6FFBA28}" dt="2023-01-04T02:01:48.597" v="1238" actId="2696"/>
        <pc:sldMkLst>
          <pc:docMk/>
          <pc:sldMk cId="3663013417" sldId="1574"/>
        </pc:sldMkLst>
      </pc:sldChg>
      <pc:sldChg chg="modSp mod modAnim">
        <pc:chgData name="Daniel Khashabi" userId="62390808-c838-45e6-be59-d6fd0d208bc8" providerId="ADAL" clId="{FC7879B7-D778-2A4C-9275-30C8C6FFBA28}" dt="2023-01-04T02:16:53.256" v="2404" actId="20577"/>
        <pc:sldMkLst>
          <pc:docMk/>
          <pc:sldMk cId="908445180" sldId="1588"/>
        </pc:sldMkLst>
        <pc:spChg chg="mod">
          <ac:chgData name="Daniel Khashabi" userId="62390808-c838-45e6-be59-d6fd0d208bc8" providerId="ADAL" clId="{FC7879B7-D778-2A4C-9275-30C8C6FFBA28}" dt="2023-01-04T02:16:53.256" v="2404" actId="20577"/>
          <ac:spMkLst>
            <pc:docMk/>
            <pc:sldMk cId="908445180" sldId="1588"/>
            <ac:spMk id="2" creationId="{CD8225B7-A08B-1FD9-EA85-50ED43B21ECA}"/>
          </ac:spMkLst>
        </pc:spChg>
        <pc:spChg chg="mod">
          <ac:chgData name="Daniel Khashabi" userId="62390808-c838-45e6-be59-d6fd0d208bc8" providerId="ADAL" clId="{FC7879B7-D778-2A4C-9275-30C8C6FFBA28}" dt="2023-01-04T01:49:13.907" v="439" actId="20577"/>
          <ac:spMkLst>
            <pc:docMk/>
            <pc:sldMk cId="908445180" sldId="1588"/>
            <ac:spMk id="3" creationId="{CD964199-178D-FFB7-FDBD-25BDF237A959}"/>
          </ac:spMkLst>
        </pc:spChg>
      </pc:sldChg>
      <pc:sldChg chg="modSp del mod">
        <pc:chgData name="Daniel Khashabi" userId="62390808-c838-45e6-be59-d6fd0d208bc8" providerId="ADAL" clId="{FC7879B7-D778-2A4C-9275-30C8C6FFBA28}" dt="2023-01-04T01:45:44.986" v="216" actId="2696"/>
        <pc:sldMkLst>
          <pc:docMk/>
          <pc:sldMk cId="4078586367" sldId="1600"/>
        </pc:sldMkLst>
        <pc:spChg chg="mod">
          <ac:chgData name="Daniel Khashabi" userId="62390808-c838-45e6-be59-d6fd0d208bc8" providerId="ADAL" clId="{FC7879B7-D778-2A4C-9275-30C8C6FFBA28}" dt="2023-01-04T01:45:27.707" v="199" actId="20577"/>
          <ac:spMkLst>
            <pc:docMk/>
            <pc:sldMk cId="4078586367" sldId="1600"/>
            <ac:spMk id="3" creationId="{6400B3C0-C6A3-70ED-2E9A-881A0F8D658D}"/>
          </ac:spMkLst>
        </pc:spChg>
      </pc:sldChg>
      <pc:sldChg chg="modSp add del mod modShow">
        <pc:chgData name="Daniel Khashabi" userId="62390808-c838-45e6-be59-d6fd0d208bc8" providerId="ADAL" clId="{FC7879B7-D778-2A4C-9275-30C8C6FFBA28}" dt="2023-01-04T02:20:26.189" v="2717" actId="729"/>
        <pc:sldMkLst>
          <pc:docMk/>
          <pc:sldMk cId="4209477504" sldId="1603"/>
        </pc:sldMkLst>
        <pc:spChg chg="mod">
          <ac:chgData name="Daniel Khashabi" userId="62390808-c838-45e6-be59-d6fd0d208bc8" providerId="ADAL" clId="{FC7879B7-D778-2A4C-9275-30C8C6FFBA28}" dt="2023-01-04T02:19:00.969" v="2704" actId="20577"/>
          <ac:spMkLst>
            <pc:docMk/>
            <pc:sldMk cId="4209477504" sldId="1603"/>
            <ac:spMk id="3" creationId="{2E44AB69-99E5-08D8-D243-8152120FD314}"/>
          </ac:spMkLst>
        </pc:spChg>
      </pc:sldChg>
      <pc:sldChg chg="modSp mod">
        <pc:chgData name="Daniel Khashabi" userId="62390808-c838-45e6-be59-d6fd0d208bc8" providerId="ADAL" clId="{FC7879B7-D778-2A4C-9275-30C8C6FFBA28}" dt="2023-01-04T02:24:56.521" v="2811" actId="403"/>
        <pc:sldMkLst>
          <pc:docMk/>
          <pc:sldMk cId="2453304217" sldId="1604"/>
        </pc:sldMkLst>
        <pc:spChg chg="mod">
          <ac:chgData name="Daniel Khashabi" userId="62390808-c838-45e6-be59-d6fd0d208bc8" providerId="ADAL" clId="{FC7879B7-D778-2A4C-9275-30C8C6FFBA28}" dt="2023-01-04T02:24:56.521" v="2811" actId="403"/>
          <ac:spMkLst>
            <pc:docMk/>
            <pc:sldMk cId="2453304217" sldId="1604"/>
            <ac:spMk id="3" creationId="{5FCF1FD1-BE54-BA27-53B0-FEFD0667F9CC}"/>
          </ac:spMkLst>
        </pc:spChg>
      </pc:sldChg>
      <pc:sldChg chg="add">
        <pc:chgData name="Daniel Khashabi" userId="62390808-c838-45e6-be59-d6fd0d208bc8" providerId="ADAL" clId="{FC7879B7-D778-2A4C-9275-30C8C6FFBA28}" dt="2023-01-04T02:02:09.155" v="1239"/>
        <pc:sldMkLst>
          <pc:docMk/>
          <pc:sldMk cId="1484465576" sldId="1605"/>
        </pc:sldMkLst>
      </pc:sldChg>
      <pc:sldChg chg="del">
        <pc:chgData name="Daniel Khashabi" userId="62390808-c838-45e6-be59-d6fd0d208bc8" providerId="ADAL" clId="{FC7879B7-D778-2A4C-9275-30C8C6FFBA28}" dt="2023-01-04T02:01:48.597" v="1238" actId="2696"/>
        <pc:sldMkLst>
          <pc:docMk/>
          <pc:sldMk cId="1545146584" sldId="1605"/>
        </pc:sldMkLst>
      </pc:sldChg>
      <pc:sldChg chg="del">
        <pc:chgData name="Daniel Khashabi" userId="62390808-c838-45e6-be59-d6fd0d208bc8" providerId="ADAL" clId="{FC7879B7-D778-2A4C-9275-30C8C6FFBA28}" dt="2023-01-04T02:01:48.597" v="1238" actId="2696"/>
        <pc:sldMkLst>
          <pc:docMk/>
          <pc:sldMk cId="993856836" sldId="1606"/>
        </pc:sldMkLst>
      </pc:sldChg>
      <pc:sldChg chg="add">
        <pc:chgData name="Daniel Khashabi" userId="62390808-c838-45e6-be59-d6fd0d208bc8" providerId="ADAL" clId="{FC7879B7-D778-2A4C-9275-30C8C6FFBA28}" dt="2023-01-04T02:02:09.155" v="1239"/>
        <pc:sldMkLst>
          <pc:docMk/>
          <pc:sldMk cId="1206788623" sldId="1606"/>
        </pc:sldMkLst>
      </pc:sldChg>
      <pc:sldChg chg="add">
        <pc:chgData name="Daniel Khashabi" userId="62390808-c838-45e6-be59-d6fd0d208bc8" providerId="ADAL" clId="{FC7879B7-D778-2A4C-9275-30C8C6FFBA28}" dt="2023-01-04T02:02:09.155" v="1239"/>
        <pc:sldMkLst>
          <pc:docMk/>
          <pc:sldMk cId="299935572" sldId="1607"/>
        </pc:sldMkLst>
      </pc:sldChg>
      <pc:sldChg chg="del">
        <pc:chgData name="Daniel Khashabi" userId="62390808-c838-45e6-be59-d6fd0d208bc8" providerId="ADAL" clId="{FC7879B7-D778-2A4C-9275-30C8C6FFBA28}" dt="2023-01-04T02:01:48.597" v="1238" actId="2696"/>
        <pc:sldMkLst>
          <pc:docMk/>
          <pc:sldMk cId="1783003573" sldId="1607"/>
        </pc:sldMkLst>
      </pc:sldChg>
      <pc:sldChg chg="del">
        <pc:chgData name="Daniel Khashabi" userId="62390808-c838-45e6-be59-d6fd0d208bc8" providerId="ADAL" clId="{FC7879B7-D778-2A4C-9275-30C8C6FFBA28}" dt="2023-01-04T02:11:06.951" v="2251" actId="2696"/>
        <pc:sldMkLst>
          <pc:docMk/>
          <pc:sldMk cId="1572725669" sldId="1609"/>
        </pc:sldMkLst>
      </pc:sldChg>
      <pc:sldChg chg="del">
        <pc:chgData name="Daniel Khashabi" userId="62390808-c838-45e6-be59-d6fd0d208bc8" providerId="ADAL" clId="{FC7879B7-D778-2A4C-9275-30C8C6FFBA28}" dt="2023-01-04T02:11:45.018" v="2252" actId="2696"/>
        <pc:sldMkLst>
          <pc:docMk/>
          <pc:sldMk cId="3215558119" sldId="1623"/>
        </pc:sldMkLst>
      </pc:sldChg>
      <pc:sldChg chg="del">
        <pc:chgData name="Daniel Khashabi" userId="62390808-c838-45e6-be59-d6fd0d208bc8" providerId="ADAL" clId="{FC7879B7-D778-2A4C-9275-30C8C6FFBA28}" dt="2023-01-04T02:11:45.018" v="2252" actId="2696"/>
        <pc:sldMkLst>
          <pc:docMk/>
          <pc:sldMk cId="4294288371" sldId="1624"/>
        </pc:sldMkLst>
      </pc:sldChg>
      <pc:sldChg chg="add">
        <pc:chgData name="Daniel Khashabi" userId="62390808-c838-45e6-be59-d6fd0d208bc8" providerId="ADAL" clId="{FC7879B7-D778-2A4C-9275-30C8C6FFBA28}" dt="2023-01-04T02:15:04.174" v="2356"/>
        <pc:sldMkLst>
          <pc:docMk/>
          <pc:sldMk cId="889330991" sldId="1625"/>
        </pc:sldMkLst>
      </pc:sldChg>
      <pc:sldChg chg="modSp add del mod">
        <pc:chgData name="Daniel Khashabi" userId="62390808-c838-45e6-be59-d6fd0d208bc8" providerId="ADAL" clId="{FC7879B7-D778-2A4C-9275-30C8C6FFBA28}" dt="2023-01-04T02:12:39.961" v="2253" actId="2696"/>
        <pc:sldMkLst>
          <pc:docMk/>
          <pc:sldMk cId="2432965848" sldId="1625"/>
        </pc:sldMkLst>
        <pc:spChg chg="mod">
          <ac:chgData name="Daniel Khashabi" userId="62390808-c838-45e6-be59-d6fd0d208bc8" providerId="ADAL" clId="{FC7879B7-D778-2A4C-9275-30C8C6FFBA28}" dt="2023-01-04T01:45:42.110" v="215" actId="403"/>
          <ac:spMkLst>
            <pc:docMk/>
            <pc:sldMk cId="2432965848" sldId="1625"/>
            <ac:spMk id="3" creationId="{6400B3C0-C6A3-70ED-2E9A-881A0F8D658D}"/>
          </ac:spMkLst>
        </pc:spChg>
      </pc:sldChg>
      <pc:sldChg chg="modSp add del mod">
        <pc:chgData name="Daniel Khashabi" userId="62390808-c838-45e6-be59-d6fd0d208bc8" providerId="ADAL" clId="{FC7879B7-D778-2A4C-9275-30C8C6FFBA28}" dt="2023-01-04T02:15:00.688" v="2355" actId="2696"/>
        <pc:sldMkLst>
          <pc:docMk/>
          <pc:sldMk cId="3390206863" sldId="1625"/>
        </pc:sldMkLst>
        <pc:spChg chg="mod">
          <ac:chgData name="Daniel Khashabi" userId="62390808-c838-45e6-be59-d6fd0d208bc8" providerId="ADAL" clId="{FC7879B7-D778-2A4C-9275-30C8C6FFBA28}" dt="2023-01-04T02:14:19.280" v="2354" actId="5793"/>
          <ac:spMkLst>
            <pc:docMk/>
            <pc:sldMk cId="3390206863" sldId="1625"/>
            <ac:spMk id="3" creationId="{6400B3C0-C6A3-70ED-2E9A-881A0F8D658D}"/>
          </ac:spMkLst>
        </pc:spChg>
      </pc:sldChg>
      <pc:sldChg chg="modSp new del mod">
        <pc:chgData name="Daniel Khashabi" userId="62390808-c838-45e6-be59-d6fd0d208bc8" providerId="ADAL" clId="{FC7879B7-D778-2A4C-9275-30C8C6FFBA28}" dt="2023-01-04T02:13:26.927" v="2255" actId="2696"/>
        <pc:sldMkLst>
          <pc:docMk/>
          <pc:sldMk cId="1713767278" sldId="1626"/>
        </pc:sldMkLst>
        <pc:spChg chg="mod">
          <ac:chgData name="Daniel Khashabi" userId="62390808-c838-45e6-be59-d6fd0d208bc8" providerId="ADAL" clId="{FC7879B7-D778-2A4C-9275-30C8C6FFBA28}" dt="2023-01-04T01:53:42.300" v="493" actId="20577"/>
          <ac:spMkLst>
            <pc:docMk/>
            <pc:sldMk cId="1713767278" sldId="1626"/>
            <ac:spMk id="2" creationId="{C83F0F9A-BD8A-D602-503C-92F548A93A70}"/>
          </ac:spMkLst>
        </pc:spChg>
        <pc:spChg chg="mod">
          <ac:chgData name="Daniel Khashabi" userId="62390808-c838-45e6-be59-d6fd0d208bc8" providerId="ADAL" clId="{FC7879B7-D778-2A4C-9275-30C8C6FFBA28}" dt="2023-01-04T02:01:17.769" v="1237" actId="20577"/>
          <ac:spMkLst>
            <pc:docMk/>
            <pc:sldMk cId="1713767278" sldId="1626"/>
            <ac:spMk id="3" creationId="{C1072109-19A6-24FE-3232-6B5FA68D7ECB}"/>
          </ac:spMkLst>
        </pc:spChg>
      </pc:sldChg>
      <pc:sldChg chg="add">
        <pc:chgData name="Daniel Khashabi" userId="62390808-c838-45e6-be59-d6fd0d208bc8" providerId="ADAL" clId="{FC7879B7-D778-2A4C-9275-30C8C6FFBA28}" dt="2023-01-04T02:13:30.331" v="2256"/>
        <pc:sldMkLst>
          <pc:docMk/>
          <pc:sldMk cId="3638804488" sldId="1626"/>
        </pc:sldMkLst>
      </pc:sldChg>
      <pc:sldChg chg="modSp new mod ord">
        <pc:chgData name="Daniel Khashabi" userId="62390808-c838-45e6-be59-d6fd0d208bc8" providerId="ADAL" clId="{FC7879B7-D778-2A4C-9275-30C8C6FFBA28}" dt="2023-01-04T02:20:11.350" v="2714" actId="113"/>
        <pc:sldMkLst>
          <pc:docMk/>
          <pc:sldMk cId="1977175857" sldId="1627"/>
        </pc:sldMkLst>
        <pc:spChg chg="mod">
          <ac:chgData name="Daniel Khashabi" userId="62390808-c838-45e6-be59-d6fd0d208bc8" providerId="ADAL" clId="{FC7879B7-D778-2A4C-9275-30C8C6FFBA28}" dt="2023-01-04T02:02:16.872" v="1263" actId="20577"/>
          <ac:spMkLst>
            <pc:docMk/>
            <pc:sldMk cId="1977175857" sldId="1627"/>
            <ac:spMk id="2" creationId="{A6284A3D-3284-8C66-1D9D-C40A4FDAFFEE}"/>
          </ac:spMkLst>
        </pc:spChg>
        <pc:spChg chg="mod">
          <ac:chgData name="Daniel Khashabi" userId="62390808-c838-45e6-be59-d6fd0d208bc8" providerId="ADAL" clId="{FC7879B7-D778-2A4C-9275-30C8C6FFBA28}" dt="2023-01-04T02:20:11.350" v="2714" actId="113"/>
          <ac:spMkLst>
            <pc:docMk/>
            <pc:sldMk cId="1977175857" sldId="1627"/>
            <ac:spMk id="3" creationId="{045D531D-D33F-556C-DD54-A9988170BFF8}"/>
          </ac:spMkLst>
        </pc:spChg>
      </pc:sldChg>
      <pc:sldChg chg="modSp new mod ord modShow">
        <pc:chgData name="Daniel Khashabi" userId="62390808-c838-45e6-be59-d6fd0d208bc8" providerId="ADAL" clId="{FC7879B7-D778-2A4C-9275-30C8C6FFBA28}" dt="2023-01-04T02:20:35.452" v="2719" actId="729"/>
        <pc:sldMkLst>
          <pc:docMk/>
          <pc:sldMk cId="1537367526" sldId="1628"/>
        </pc:sldMkLst>
        <pc:spChg chg="mod">
          <ac:chgData name="Daniel Khashabi" userId="62390808-c838-45e6-be59-d6fd0d208bc8" providerId="ADAL" clId="{FC7879B7-D778-2A4C-9275-30C8C6FFBA28}" dt="2023-01-04T02:06:09.844" v="1627" actId="20577"/>
          <ac:spMkLst>
            <pc:docMk/>
            <pc:sldMk cId="1537367526" sldId="1628"/>
            <ac:spMk id="2" creationId="{D7143EBE-AA24-82DE-A1CD-369628408957}"/>
          </ac:spMkLst>
        </pc:spChg>
        <pc:spChg chg="mod">
          <ac:chgData name="Daniel Khashabi" userId="62390808-c838-45e6-be59-d6fd0d208bc8" providerId="ADAL" clId="{FC7879B7-D778-2A4C-9275-30C8C6FFBA28}" dt="2023-01-04T02:08:30.993" v="2065" actId="20577"/>
          <ac:spMkLst>
            <pc:docMk/>
            <pc:sldMk cId="1537367526" sldId="1628"/>
            <ac:spMk id="3" creationId="{4F6E41FC-18CF-E225-FF83-7B2E558D6D3F}"/>
          </ac:spMkLst>
        </pc:spChg>
      </pc:sldChg>
      <pc:sldChg chg="modSp new mod ord">
        <pc:chgData name="Daniel Khashabi" userId="62390808-c838-45e6-be59-d6fd0d208bc8" providerId="ADAL" clId="{FC7879B7-D778-2A4C-9275-30C8C6FFBA28}" dt="2023-01-04T02:19:49.865" v="2709" actId="20578"/>
        <pc:sldMkLst>
          <pc:docMk/>
          <pc:sldMk cId="1102884931" sldId="1629"/>
        </pc:sldMkLst>
        <pc:spChg chg="mod">
          <ac:chgData name="Daniel Khashabi" userId="62390808-c838-45e6-be59-d6fd0d208bc8" providerId="ADAL" clId="{FC7879B7-D778-2A4C-9275-30C8C6FFBA28}" dt="2023-01-04T02:10:12.045" v="2202" actId="20577"/>
          <ac:spMkLst>
            <pc:docMk/>
            <pc:sldMk cId="1102884931" sldId="1629"/>
            <ac:spMk id="2" creationId="{41302CD2-E27C-C92B-5D59-6802CE1565D4}"/>
          </ac:spMkLst>
        </pc:spChg>
        <pc:spChg chg="mod">
          <ac:chgData name="Daniel Khashabi" userId="62390808-c838-45e6-be59-d6fd0d208bc8" providerId="ADAL" clId="{FC7879B7-D778-2A4C-9275-30C8C6FFBA28}" dt="2023-01-04T02:09:53.766" v="2168" actId="5793"/>
          <ac:spMkLst>
            <pc:docMk/>
            <pc:sldMk cId="1102884931" sldId="1629"/>
            <ac:spMk id="3" creationId="{7B9FD2C8-B9FB-AE76-A8E9-188CAC1AE10C}"/>
          </ac:spMkLst>
        </pc:spChg>
      </pc:sldChg>
      <pc:sldChg chg="modSp new del mod">
        <pc:chgData name="Daniel Khashabi" userId="62390808-c838-45e6-be59-d6fd0d208bc8" providerId="ADAL" clId="{FC7879B7-D778-2A4C-9275-30C8C6FFBA28}" dt="2023-01-04T02:10:44.395" v="2250" actId="2696"/>
        <pc:sldMkLst>
          <pc:docMk/>
          <pc:sldMk cId="97949451" sldId="1630"/>
        </pc:sldMkLst>
        <pc:spChg chg="mod">
          <ac:chgData name="Daniel Khashabi" userId="62390808-c838-45e6-be59-d6fd0d208bc8" providerId="ADAL" clId="{FC7879B7-D778-2A4C-9275-30C8C6FFBA28}" dt="2023-01-04T02:10:33.197" v="2232" actId="20577"/>
          <ac:spMkLst>
            <pc:docMk/>
            <pc:sldMk cId="97949451" sldId="1630"/>
            <ac:spMk id="2" creationId="{52EF48E1-4143-650B-FC74-5035CC6A0799}"/>
          </ac:spMkLst>
        </pc:spChg>
        <pc:spChg chg="mod">
          <ac:chgData name="Daniel Khashabi" userId="62390808-c838-45e6-be59-d6fd0d208bc8" providerId="ADAL" clId="{FC7879B7-D778-2A4C-9275-30C8C6FFBA28}" dt="2023-01-04T02:10:40.664" v="2249" actId="20577"/>
          <ac:spMkLst>
            <pc:docMk/>
            <pc:sldMk cId="97949451" sldId="1630"/>
            <ac:spMk id="3" creationId="{4C77E148-D4FE-C8AE-BCCA-CA4E04EA8E3D}"/>
          </ac:spMkLst>
        </pc:spChg>
      </pc:sldChg>
      <pc:sldChg chg="modSp add mod">
        <pc:chgData name="Daniel Khashabi" userId="62390808-c838-45e6-be59-d6fd0d208bc8" providerId="ADAL" clId="{FC7879B7-D778-2A4C-9275-30C8C6FFBA28}" dt="2023-01-04T02:28:13.679" v="3138" actId="27636"/>
        <pc:sldMkLst>
          <pc:docMk/>
          <pc:sldMk cId="2146455325" sldId="1630"/>
        </pc:sldMkLst>
        <pc:spChg chg="mod">
          <ac:chgData name="Daniel Khashabi" userId="62390808-c838-45e6-be59-d6fd0d208bc8" providerId="ADAL" clId="{FC7879B7-D778-2A4C-9275-30C8C6FFBA28}" dt="2023-01-04T02:24:34.729" v="2806" actId="20577"/>
          <ac:spMkLst>
            <pc:docMk/>
            <pc:sldMk cId="2146455325" sldId="1630"/>
            <ac:spMk id="2" creationId="{A109E73D-5A88-95D0-040F-F8167969BB9B}"/>
          </ac:spMkLst>
        </pc:spChg>
        <pc:spChg chg="mod">
          <ac:chgData name="Daniel Khashabi" userId="62390808-c838-45e6-be59-d6fd0d208bc8" providerId="ADAL" clId="{FC7879B7-D778-2A4C-9275-30C8C6FFBA28}" dt="2023-01-04T02:28:13.679" v="3138" actId="27636"/>
          <ac:spMkLst>
            <pc:docMk/>
            <pc:sldMk cId="2146455325" sldId="1630"/>
            <ac:spMk id="3" creationId="{5FCF1FD1-BE54-BA27-53B0-FEFD0667F9CC}"/>
          </ac:spMkLst>
        </pc:spChg>
      </pc:sldChg>
      <pc:sldChg chg="modSp new mod">
        <pc:chgData name="Daniel Khashabi" userId="62390808-c838-45e6-be59-d6fd0d208bc8" providerId="ADAL" clId="{FC7879B7-D778-2A4C-9275-30C8C6FFBA28}" dt="2023-01-04T13:52:39.541" v="3684" actId="20577"/>
        <pc:sldMkLst>
          <pc:docMk/>
          <pc:sldMk cId="1442858237" sldId="1631"/>
        </pc:sldMkLst>
        <pc:spChg chg="mod">
          <ac:chgData name="Daniel Khashabi" userId="62390808-c838-45e6-be59-d6fd0d208bc8" providerId="ADAL" clId="{FC7879B7-D778-2A4C-9275-30C8C6FFBA28}" dt="2023-01-04T02:29:07.838" v="3166" actId="20577"/>
          <ac:spMkLst>
            <pc:docMk/>
            <pc:sldMk cId="1442858237" sldId="1631"/>
            <ac:spMk id="2" creationId="{7F8AA714-40FA-5680-4CB3-DBFC9D364E49}"/>
          </ac:spMkLst>
        </pc:spChg>
        <pc:spChg chg="mod">
          <ac:chgData name="Daniel Khashabi" userId="62390808-c838-45e6-be59-d6fd0d208bc8" providerId="ADAL" clId="{FC7879B7-D778-2A4C-9275-30C8C6FFBA28}" dt="2023-01-04T13:52:39.541" v="3684" actId="20577"/>
          <ac:spMkLst>
            <pc:docMk/>
            <pc:sldMk cId="1442858237" sldId="1631"/>
            <ac:spMk id="3" creationId="{A3788DC1-2ACA-E78F-303E-B0C8B0AE05AD}"/>
          </ac:spMkLst>
        </pc:spChg>
      </pc:sldChg>
      <pc:sldMasterChg chg="addSldLayout delSldLayout">
        <pc:chgData name="Daniel Khashabi" userId="62390808-c838-45e6-be59-d6fd0d208bc8" providerId="ADAL" clId="{FC7879B7-D778-2A4C-9275-30C8C6FFBA28}" dt="2023-01-04T02:09:57.815" v="2169" actId="2696"/>
        <pc:sldMasterMkLst>
          <pc:docMk/>
          <pc:sldMasterMk cId="0" sldId="2147483684"/>
        </pc:sldMasterMkLst>
        <pc:sldLayoutChg chg="add del">
          <pc:chgData name="Daniel Khashabi" userId="62390808-c838-45e6-be59-d6fd0d208bc8" providerId="ADAL" clId="{FC7879B7-D778-2A4C-9275-30C8C6FFBA28}" dt="2023-01-04T02:09:57.815" v="2169" actId="2696"/>
          <pc:sldLayoutMkLst>
            <pc:docMk/>
            <pc:sldMasterMk cId="0" sldId="2147483684"/>
            <pc:sldLayoutMk cId="2930501483" sldId="2147483686"/>
          </pc:sldLayoutMkLst>
        </pc:sldLayoutChg>
        <pc:sldLayoutChg chg="add del">
          <pc:chgData name="Daniel Khashabi" userId="62390808-c838-45e6-be59-d6fd0d208bc8" providerId="ADAL" clId="{FC7879B7-D778-2A4C-9275-30C8C6FFBA28}" dt="2023-01-04T02:05:57.726" v="1613" actId="2696"/>
          <pc:sldLayoutMkLst>
            <pc:docMk/>
            <pc:sldMasterMk cId="0" sldId="2147483684"/>
            <pc:sldLayoutMk cId="3719059108"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606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31653dde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31653dde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005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949971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0329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7782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5471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360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239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6329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36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4611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31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4586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3728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am sure you all know, the past few years has witnessed a lot of buzzwords around AI’s progress: </a:t>
            </a:r>
            <a:br>
              <a:rPr lang="en-US" dirty="0"/>
            </a:b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backbone of all these news is the recent developments in “self-supervised models”,</a:t>
            </a:r>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29579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940926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476629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goal is to take this training set and learn a model which approximates this true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2221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3310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predictive models are trained to fill-in partial instances of the world. </a:t>
            </a:r>
            <a:br>
              <a:rPr lang="en" dirty="0"/>
            </a:br>
            <a:r>
              <a:rPr lang="en" dirty="0"/>
              <a:t>To make it a bit more concrete, … </a:t>
            </a:r>
          </a:p>
        </p:txBody>
      </p:sp>
    </p:spTree>
    <p:extLst>
      <p:ext uri="{BB962C8B-B14F-4D97-AF65-F5344CB8AC3E}">
        <p14:creationId xmlns:p14="http://schemas.microsoft.com/office/powerpoint/2010/main" val="2775763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739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do this training effectively, essentially we're training them on... </a:t>
            </a:r>
          </a:p>
        </p:txBody>
      </p:sp>
    </p:spTree>
    <p:extLst>
      <p:ext uri="{BB962C8B-B14F-4D97-AF65-F5344CB8AC3E}">
        <p14:creationId xmlns:p14="http://schemas.microsoft.com/office/powerpoint/2010/main" val="452319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“data” this is what I am talking about: a large collection of data, for instance freely available text documents, possibly with some structure that you get for free. </a:t>
            </a:r>
          </a:p>
        </p:txBody>
      </p:sp>
    </p:spTree>
    <p:extLst>
      <p:ext uri="{BB962C8B-B14F-4D97-AF65-F5344CB8AC3E}">
        <p14:creationId xmlns:p14="http://schemas.microsoft.com/office/powerpoint/2010/main" val="4125115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351144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93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707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4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88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1/23/23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0654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83" r:id="rId16"/>
    <p:sldLayoutId id="2147483672"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Course Overview</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fontScale="90000"/>
          </a:bodyPr>
          <a:lstStyle/>
          <a:p>
            <a:r>
              <a:rPr lang="en-US" dirty="0"/>
              <a:t>Focus on Natural/Human Language</a:t>
            </a:r>
          </a:p>
        </p:txBody>
      </p:sp>
      <p:sp>
        <p:nvSpPr>
          <p:cNvPr id="3" name="Text Placeholder 2">
            <a:extLst>
              <a:ext uri="{FF2B5EF4-FFF2-40B4-BE49-F238E27FC236}">
                <a16:creationId xmlns:a16="http://schemas.microsoft.com/office/drawing/2014/main" id="{7B9FD2C8-B9FB-AE76-A8E9-188CAC1AE10C}"/>
              </a:ext>
            </a:extLst>
          </p:cNvPr>
          <p:cNvSpPr>
            <a:spLocks noGrp="1"/>
          </p:cNvSpPr>
          <p:nvPr>
            <p:ph type="body" idx="1"/>
          </p:nvPr>
        </p:nvSpPr>
        <p:spPr/>
        <p:txBody>
          <a:bodyPr>
            <a:normAutofit/>
          </a:bodyPr>
          <a:lstStyle/>
          <a:p>
            <a:r>
              <a:rPr lang="en-US" sz="2800" b="1" u="sng" dirty="0">
                <a:solidFill>
                  <a:srgbClr val="C00000"/>
                </a:solidFill>
              </a:rPr>
              <a:t>Most</a:t>
            </a:r>
            <a:r>
              <a:rPr lang="en-US" sz="2800" dirty="0">
                <a:solidFill>
                  <a:srgbClr val="C00000"/>
                </a:solidFill>
              </a:rPr>
              <a:t> of the class revolves around </a:t>
            </a:r>
            <a:r>
              <a:rPr lang="en-US" sz="2800" b="1" dirty="0">
                <a:solidFill>
                  <a:srgbClr val="C00000"/>
                </a:solidFill>
              </a:rPr>
              <a:t>natural language</a:t>
            </a:r>
            <a:r>
              <a:rPr lang="en-US" sz="2800" dirty="0">
                <a:solidFill>
                  <a:srgbClr val="C00000"/>
                </a:solidFill>
              </a:rPr>
              <a:t>.</a:t>
            </a:r>
          </a:p>
          <a:p>
            <a:pPr marL="114300" indent="0">
              <a:buNone/>
            </a:pPr>
            <a:endParaRPr lang="en-US" sz="2000" dirty="0">
              <a:solidFill>
                <a:srgbClr val="C00000"/>
              </a:solidFill>
            </a:endParaRPr>
          </a:p>
          <a:p>
            <a:pPr marL="114300" indent="0">
              <a:buNone/>
            </a:pPr>
            <a:r>
              <a:rPr lang="en-US" sz="2000" dirty="0">
                <a:solidFill>
                  <a:srgbClr val="C00000"/>
                </a:solidFill>
              </a:rPr>
              <a:t>Why natural language? </a:t>
            </a:r>
            <a:endParaRPr lang="en-US" sz="2000" dirty="0"/>
          </a:p>
          <a:p>
            <a:r>
              <a:rPr lang="en-US" sz="2000" dirty="0"/>
              <a:t>It is a </a:t>
            </a:r>
            <a:r>
              <a:rPr lang="en-US" sz="2000" b="1" dirty="0"/>
              <a:t>convenient medium of communication</a:t>
            </a:r>
            <a:r>
              <a:rPr lang="en-US" sz="2000" dirty="0"/>
              <a:t>.</a:t>
            </a:r>
          </a:p>
          <a:p>
            <a:r>
              <a:rPr lang="en-US" sz="2000" dirty="0"/>
              <a:t>Natural language is our species’ best attempt to encode </a:t>
            </a:r>
            <a:r>
              <a:rPr lang="en-US" sz="2000" b="1" dirty="0"/>
              <a:t>everything about the world </a:t>
            </a:r>
            <a:r>
              <a:rPr lang="en-US" sz="2000" dirty="0"/>
              <a:t>as </a:t>
            </a:r>
            <a:r>
              <a:rPr lang="en-US" sz="2000" b="1" dirty="0"/>
              <a:t>efficiently </a:t>
            </a:r>
            <a:r>
              <a:rPr lang="en-US" sz="2000" dirty="0"/>
              <a:t>as possible. </a:t>
            </a:r>
          </a:p>
          <a:p>
            <a:r>
              <a:rPr lang="en-US" sz="2000" dirty="0"/>
              <a:t>A huge archive of natural language is </a:t>
            </a:r>
            <a:r>
              <a:rPr lang="en-US" sz="2000" b="1" dirty="0"/>
              <a:t>freely available </a:t>
            </a:r>
            <a:r>
              <a:rPr lang="en-US" sz="2000" dirty="0"/>
              <a:t>(e.g., on web) </a:t>
            </a:r>
          </a:p>
          <a:p>
            <a:pPr marL="114300" indent="0">
              <a:buNone/>
            </a:pPr>
            <a:endParaRPr lang="en-US" sz="2000" dirty="0">
              <a:solidFill>
                <a:srgbClr val="C00000"/>
              </a:solidFill>
            </a:endParaRPr>
          </a:p>
        </p:txBody>
      </p:sp>
    </p:spTree>
    <p:extLst>
      <p:ext uri="{BB962C8B-B14F-4D97-AF65-F5344CB8AC3E}">
        <p14:creationId xmlns:p14="http://schemas.microsoft.com/office/powerpoint/2010/main" val="3652538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Course Prerequisites </a:t>
            </a: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Comfortable with programming, particularly Python </a:t>
            </a:r>
          </a:p>
          <a:p>
            <a:pPr marL="457200" lvl="0" indent="-342900" algn="l" rtl="0">
              <a:spcBef>
                <a:spcPts val="0"/>
              </a:spcBef>
              <a:spcAft>
                <a:spcPts val="0"/>
              </a:spcAft>
              <a:buSzPts val="1800"/>
              <a:buChar char="-"/>
            </a:pPr>
            <a:endParaRPr lang="en-US" sz="2400" dirty="0"/>
          </a:p>
          <a:p>
            <a:pPr marL="457200" indent="-342900">
              <a:buChar char="-"/>
            </a:pPr>
            <a:r>
              <a:rPr lang="en-US" sz="2400" dirty="0"/>
              <a:t>Calculus, linear algebra, probability </a:t>
            </a:r>
          </a:p>
          <a:p>
            <a:pPr marL="457200" indent="-342900">
              <a:buChar char="-"/>
            </a:pPr>
            <a:endParaRPr lang="en-US" sz="2400" dirty="0"/>
          </a:p>
          <a:p>
            <a:pPr marL="457200" indent="-342900">
              <a:buChar char="-"/>
            </a:pPr>
            <a:r>
              <a:rPr lang="en-US" sz="2400" dirty="0"/>
              <a:t>Familiarity with Natural Language Processing </a:t>
            </a:r>
          </a:p>
          <a:p>
            <a:pPr marL="457200" indent="-342900">
              <a:buChar char="-"/>
            </a:pPr>
            <a:endParaRPr lang="en-US" sz="2400" dirty="0"/>
          </a:p>
          <a:p>
            <a:pPr marL="457200" indent="-342900">
              <a:buChar char="-"/>
            </a:pPr>
            <a:r>
              <a:rPr lang="en-US" sz="2400" dirty="0">
                <a:solidFill>
                  <a:srgbClr val="C00000"/>
                </a:solidFill>
              </a:rPr>
              <a:t>HW1 should give a sense how prepared you are! </a:t>
            </a:r>
          </a:p>
        </p:txBody>
      </p:sp>
      <p:sp>
        <p:nvSpPr>
          <p:cNvPr id="2" name="Slide Number Placeholder 1">
            <a:extLst>
              <a:ext uri="{FF2B5EF4-FFF2-40B4-BE49-F238E27FC236}">
                <a16:creationId xmlns:a16="http://schemas.microsoft.com/office/drawing/2014/main" id="{FC75B67F-86B5-42DE-D57C-46DB55432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949392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fade">
                                      <p:cBhvr>
                                        <p:cTn id="7" dur="500"/>
                                        <p:tgtEl>
                                          <p:spTgt spid="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2" end="2"/>
                                            </p:txEl>
                                          </p:spTgt>
                                        </p:tgtEl>
                                        <p:attrNameLst>
                                          <p:attrName>style.visibility</p:attrName>
                                        </p:attrNameLst>
                                      </p:cBhvr>
                                      <p:to>
                                        <p:strVal val="visible"/>
                                      </p:to>
                                    </p:set>
                                    <p:animEffect transition="in" filter="fade">
                                      <p:cBhvr>
                                        <p:cTn id="12" dur="500"/>
                                        <p:tgtEl>
                                          <p:spTgt spid="6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4" end="4"/>
                                            </p:txEl>
                                          </p:spTgt>
                                        </p:tgtEl>
                                        <p:attrNameLst>
                                          <p:attrName>style.visibility</p:attrName>
                                        </p:attrNameLst>
                                      </p:cBhvr>
                                      <p:to>
                                        <p:strVal val="visible"/>
                                      </p:to>
                                    </p:set>
                                    <p:animEffect transition="in" filter="fade">
                                      <p:cBhvr>
                                        <p:cTn id="17" dur="500"/>
                                        <p:tgtEl>
                                          <p:spTgt spid="6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6" end="6"/>
                                            </p:txEl>
                                          </p:spTgt>
                                        </p:tgtEl>
                                        <p:attrNameLst>
                                          <p:attrName>style.visibility</p:attrName>
                                        </p:attrNameLst>
                                      </p:cBhvr>
                                      <p:to>
                                        <p:strVal val="visible"/>
                                      </p:to>
                                    </p:set>
                                    <p:animEffect transition="in" filter="fade">
                                      <p:cBhvr>
                                        <p:cTn id="22"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fontScale="90000"/>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idx="1"/>
          </p:nvPr>
        </p:nvSpPr>
        <p:spPr>
          <a:xfrm>
            <a:off x="311700" y="1152475"/>
            <a:ext cx="8832300" cy="3416400"/>
          </a:xfrm>
        </p:spPr>
        <p:txBody>
          <a:bodyPr>
            <a:normAutofit/>
          </a:bodyPr>
          <a:lstStyle/>
          <a:p>
            <a:r>
              <a:rPr lang="en-US" b="1" dirty="0"/>
              <a:t>Instructor: </a:t>
            </a:r>
            <a:r>
              <a:rPr lang="en-US" dirty="0"/>
              <a:t>Daniel Khashabi </a:t>
            </a:r>
            <a:r>
              <a:rPr lang="en-US" sz="1400" dirty="0"/>
              <a:t>(You can call me “Daniel”, as long as we act mutually respectfully.)</a:t>
            </a:r>
            <a:endParaRPr lang="en-US" dirty="0"/>
          </a:p>
          <a:p>
            <a:r>
              <a:rPr lang="en-US" b="1" dirty="0"/>
              <a:t>TA:</a:t>
            </a:r>
            <a:r>
              <a:rPr lang="en-US" dirty="0"/>
              <a:t> Adam Byler </a:t>
            </a:r>
          </a:p>
          <a:p>
            <a:r>
              <a:rPr lang="en-US" b="1" dirty="0"/>
              <a:t>CAs: </a:t>
            </a:r>
            <a:r>
              <a:rPr lang="en-US" dirty="0" err="1"/>
              <a:t>Lingfeng</a:t>
            </a:r>
            <a:r>
              <a:rPr lang="en-US" dirty="0"/>
              <a:t> Shen, Xiao Ye, </a:t>
            </a:r>
            <a:r>
              <a:rPr lang="en-US" dirty="0" err="1"/>
              <a:t>Wufe</a:t>
            </a:r>
            <a:r>
              <a:rPr lang="en-US" dirty="0"/>
              <a:t> Ma</a:t>
            </a:r>
          </a:p>
          <a:p>
            <a:endParaRPr lang="en-US" dirty="0"/>
          </a:p>
        </p:txBody>
      </p:sp>
      <p:pic>
        <p:nvPicPr>
          <p:cNvPr id="5" name="Picture 4" descr="A group of people's heads&#10;&#10;Description automatically generated with low confidence">
            <a:extLst>
              <a:ext uri="{FF2B5EF4-FFF2-40B4-BE49-F238E27FC236}">
                <a16:creationId xmlns:a16="http://schemas.microsoft.com/office/drawing/2014/main" id="{E360F8CB-10A6-D389-4BE6-CC5564C6E690}"/>
              </a:ext>
            </a:extLst>
          </p:cNvPr>
          <p:cNvPicPr>
            <a:picLocks noChangeAspect="1"/>
          </p:cNvPicPr>
          <p:nvPr/>
        </p:nvPicPr>
        <p:blipFill rotWithShape="1">
          <a:blip r:embed="rId3"/>
          <a:srcRect r="3547"/>
          <a:stretch/>
        </p:blipFill>
        <p:spPr>
          <a:xfrm>
            <a:off x="10161" y="2685012"/>
            <a:ext cx="9125766" cy="2506164"/>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fontScale="90000"/>
          </a:bodyPr>
          <a:lstStyle/>
          <a:p>
            <a:r>
              <a:rPr lang="en-US" dirty="0"/>
              <a:t>Self-Supervised Models: </a:t>
            </a:r>
            <a:r>
              <a:rPr lang="en-US" dirty="0">
                <a:solidFill>
                  <a:srgbClr val="0070C0"/>
                </a:solidFill>
              </a:rPr>
              <a:t>Course Website</a:t>
            </a:r>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/sp2023</a:t>
            </a:r>
          </a:p>
        </p:txBody>
      </p:sp>
      <p:sp>
        <p:nvSpPr>
          <p:cNvPr id="9" name="Slide Number Placeholder 8">
            <a:extLst>
              <a:ext uri="{FF2B5EF4-FFF2-40B4-BE49-F238E27FC236}">
                <a16:creationId xmlns:a16="http://schemas.microsoft.com/office/drawing/2014/main" id="{AE50A8AA-8B2F-65DF-B90F-B10A3C174E51}"/>
              </a:ext>
            </a:extLst>
          </p:cNvPr>
          <p:cNvSpPr>
            <a:spLocks noGrp="1"/>
          </p:cNvSpPr>
          <p:nvPr>
            <p:ph type="sldNum" sz="quarter" idx="12"/>
          </p:nvPr>
        </p:nvSpPr>
        <p:spPr/>
        <p:txBody>
          <a:bodyPr/>
          <a:lstStyle/>
          <a:p>
            <a:fld id="{494B4E53-BCCB-BE4E-A28A-722B6992CCD5}" type="slidenum">
              <a:rPr lang="en-US" smtClean="0"/>
              <a:t>13</a:t>
            </a:fld>
            <a:endParaRPr lang="en-US"/>
          </a:p>
        </p:txBody>
      </p:sp>
      <p:pic>
        <p:nvPicPr>
          <p:cNvPr id="5" name="Picture 4" descr="Graphical user interface, application, Word&#10;&#10;Description automatically generated">
            <a:extLst>
              <a:ext uri="{FF2B5EF4-FFF2-40B4-BE49-F238E27FC236}">
                <a16:creationId xmlns:a16="http://schemas.microsoft.com/office/drawing/2014/main" id="{7F4DBF9F-CB16-2C4F-6E7B-4CEA6D78F26E}"/>
              </a:ext>
            </a:extLst>
          </p:cNvPr>
          <p:cNvPicPr>
            <a:picLocks noChangeAspect="1"/>
          </p:cNvPicPr>
          <p:nvPr/>
        </p:nvPicPr>
        <p:blipFill>
          <a:blip r:embed="rId3"/>
          <a:stretch>
            <a:fillRect/>
          </a:stretch>
        </p:blipFill>
        <p:spPr>
          <a:xfrm>
            <a:off x="639365" y="1136037"/>
            <a:ext cx="7772400" cy="34606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fontScale="90000"/>
          </a:bodyPr>
          <a:lstStyle/>
          <a:p>
            <a:r>
              <a:rPr lang="en-US" dirty="0"/>
              <a:t>Course Logistics Brief  (2)</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idx="1"/>
          </p:nvPr>
        </p:nvSpPr>
        <p:spPr>
          <a:xfrm>
            <a:off x="311700" y="1152475"/>
            <a:ext cx="8832300" cy="3416400"/>
          </a:xfrm>
        </p:spPr>
        <p:txBody>
          <a:bodyPr>
            <a:normAutofit/>
          </a:bodyPr>
          <a:lstStyle/>
          <a:p>
            <a:r>
              <a:rPr lang="en-US" sz="2000" dirty="0"/>
              <a:t>Lots of important information on the </a:t>
            </a:r>
            <a:r>
              <a:rPr lang="en-US" sz="2000" b="1" dirty="0"/>
              <a:t>website</a:t>
            </a:r>
            <a:r>
              <a:rPr lang="en-US" sz="2000" dirty="0"/>
              <a:t>: </a:t>
            </a:r>
          </a:p>
          <a:p>
            <a:pPr lvl="1"/>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/sp2023</a:t>
            </a:r>
          </a:p>
          <a:p>
            <a:pPr lvl="1"/>
            <a:r>
              <a:rPr lang="en-US" sz="1600" dirty="0"/>
              <a:t>Syllabus, lectures, videos, tutorials, etc. </a:t>
            </a:r>
            <a:br>
              <a:rPr lang="en-US" sz="1600" dirty="0"/>
            </a:br>
            <a:endParaRPr lang="en-US" sz="1600" dirty="0"/>
          </a:p>
          <a:p>
            <a:r>
              <a:rPr lang="en-US" sz="2000" b="1" dirty="0"/>
              <a:t>Recorded videos</a:t>
            </a:r>
            <a:r>
              <a:rPr lang="en-US" sz="2000" dirty="0"/>
              <a:t>: will be available on the course website and/or Piazza. </a:t>
            </a:r>
            <a:br>
              <a:rPr lang="en-US" sz="2000" dirty="0"/>
            </a:br>
            <a:endParaRPr lang="en-US" sz="2000" dirty="0"/>
          </a:p>
          <a:p>
            <a:r>
              <a:rPr lang="en-US" sz="2000" b="1" dirty="0"/>
              <a:t>Office hours: </a:t>
            </a:r>
            <a:r>
              <a:rPr lang="en-US" sz="2000" dirty="0"/>
              <a:t>3 office hours each week; check the course website. </a:t>
            </a:r>
          </a:p>
          <a:p>
            <a:endParaRPr lang="en-US" sz="2000" dirty="0"/>
          </a:p>
          <a:p>
            <a:r>
              <a:rPr lang="en-US" sz="2000" b="1" dirty="0"/>
              <a:t>Questions or discussions: </a:t>
            </a:r>
            <a:r>
              <a:rPr lang="en-US" sz="2000" dirty="0"/>
              <a:t>Piazza </a:t>
            </a:r>
          </a:p>
        </p:txBody>
      </p:sp>
    </p:spTree>
    <p:extLst>
      <p:ext uri="{BB962C8B-B14F-4D97-AF65-F5344CB8AC3E}">
        <p14:creationId xmlns:p14="http://schemas.microsoft.com/office/powerpoint/2010/main" val="31944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fontScale="90000"/>
          </a:bodyPr>
          <a:lstStyle/>
          <a:p>
            <a:r>
              <a:rPr lang="en-US" dirty="0"/>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idx="1"/>
          </p:nvPr>
        </p:nvSpPr>
        <p:spPr>
          <a:xfrm>
            <a:off x="311700" y="1152474"/>
            <a:ext cx="8520600" cy="3873987"/>
          </a:xfrm>
        </p:spPr>
        <p:txBody>
          <a:bodyPr>
            <a:normAutofit/>
          </a:bodyPr>
          <a:lstStyle/>
          <a:p>
            <a:r>
              <a:rPr lang="en-US" sz="2400" b="1" dirty="0"/>
              <a:t>Homework: </a:t>
            </a:r>
            <a:r>
              <a:rPr lang="en-US" sz="2400" dirty="0"/>
              <a:t>12 x 1-week assignments: 60% </a:t>
            </a:r>
          </a:p>
          <a:p>
            <a:r>
              <a:rPr lang="en-US" sz="2400" b="1" dirty="0"/>
              <a:t>Midterms :</a:t>
            </a:r>
            <a:r>
              <a:rPr lang="en-US" sz="2400" dirty="0"/>
              <a:t> 20% </a:t>
            </a:r>
          </a:p>
          <a:p>
            <a:r>
              <a:rPr lang="en-US" sz="2400" b="1" dirty="0"/>
              <a:t>Final course project (1-2 people):</a:t>
            </a:r>
            <a:r>
              <a:rPr lang="en-US" sz="2400" dirty="0"/>
              <a:t> 20% </a:t>
            </a:r>
          </a:p>
          <a:p>
            <a:pPr lvl="1"/>
            <a:r>
              <a:rPr lang="en-US" sz="1800" dirty="0"/>
              <a:t>Project proposal: 5%, final poster or web summary: 5%, report 10% </a:t>
            </a:r>
          </a:p>
        </p:txBody>
      </p:sp>
    </p:spTree>
    <p:extLst>
      <p:ext uri="{BB962C8B-B14F-4D97-AF65-F5344CB8AC3E}">
        <p14:creationId xmlns:p14="http://schemas.microsoft.com/office/powerpoint/2010/main" val="245330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fontScale="90000"/>
          </a:bodyPr>
          <a:lstStyle/>
          <a:p>
            <a:r>
              <a:rPr lang="en-US" dirty="0"/>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idx="1"/>
          </p:nvPr>
        </p:nvSpPr>
        <p:spPr>
          <a:xfrm>
            <a:off x="311700" y="1152474"/>
            <a:ext cx="8520600" cy="3873987"/>
          </a:xfrm>
        </p:spPr>
        <p:txBody>
          <a:bodyPr>
            <a:normAutofit/>
          </a:bodyPr>
          <a:lstStyle/>
          <a:p>
            <a:r>
              <a:rPr lang="en-US" b="1" dirty="0"/>
              <a:t>Timeline: </a:t>
            </a:r>
            <a:r>
              <a:rPr lang="en-US" dirty="0"/>
              <a:t>Released </a:t>
            </a:r>
            <a:r>
              <a:rPr lang="en-US" dirty="0">
                <a:solidFill>
                  <a:srgbClr val="C00000"/>
                </a:solidFill>
              </a:rPr>
              <a:t>every Tuesday </a:t>
            </a:r>
            <a:r>
              <a:rPr lang="en-US" dirty="0"/>
              <a:t>and due in a week. </a:t>
            </a:r>
          </a:p>
          <a:p>
            <a:r>
              <a:rPr lang="en-US" dirty="0"/>
              <a:t>Each have both </a:t>
            </a:r>
            <a:r>
              <a:rPr lang="en-US" dirty="0">
                <a:solidFill>
                  <a:srgbClr val="C00000"/>
                </a:solidFill>
              </a:rPr>
              <a:t>conceptual (theory)</a:t>
            </a:r>
            <a:r>
              <a:rPr lang="en-US" dirty="0"/>
              <a:t> and </a:t>
            </a:r>
            <a:r>
              <a:rPr lang="en-US" dirty="0">
                <a:solidFill>
                  <a:srgbClr val="C00000"/>
                </a:solidFill>
              </a:rPr>
              <a:t>empirical (coding)</a:t>
            </a:r>
            <a:r>
              <a:rPr lang="en-US" dirty="0"/>
              <a:t> parts. </a:t>
            </a:r>
          </a:p>
          <a:p>
            <a:r>
              <a:rPr lang="en-US" dirty="0"/>
              <a:t>All assignments will be submitted to </a:t>
            </a:r>
            <a:r>
              <a:rPr lang="en-US" dirty="0" err="1"/>
              <a:t>Gradescope</a:t>
            </a:r>
            <a:r>
              <a:rPr lang="en-US" dirty="0"/>
              <a:t>.</a:t>
            </a:r>
          </a:p>
          <a:p>
            <a:r>
              <a:rPr lang="en-US" b="1" dirty="0"/>
              <a:t>Late day policy</a:t>
            </a:r>
          </a:p>
          <a:p>
            <a:pPr lvl="1"/>
            <a:r>
              <a:rPr lang="en-US" sz="1600" dirty="0"/>
              <a:t>10 free late days; afterwards, 5% off course grade per day late </a:t>
            </a:r>
          </a:p>
          <a:p>
            <a:pPr lvl="1"/>
            <a:r>
              <a:rPr lang="en-US" sz="1600" dirty="0"/>
              <a:t>Assignments not accepted more than 7 days late (unless given permission in advance) </a:t>
            </a:r>
          </a:p>
          <a:p>
            <a:pPr lvl="1"/>
            <a:endParaRPr lang="en-US" sz="1600" dirty="0"/>
          </a:p>
          <a:p>
            <a:r>
              <a:rPr lang="en-US" b="1" dirty="0"/>
              <a:t>Collaboration policy: </a:t>
            </a:r>
            <a:r>
              <a:rPr lang="en-US" dirty="0"/>
              <a:t>Allowed within certain limits: </a:t>
            </a:r>
          </a:p>
          <a:p>
            <a:pPr lvl="1"/>
            <a:r>
              <a:rPr lang="en-US" sz="1600" dirty="0"/>
              <a:t>Needs to be well-documented; acknowledge working with other students. </a:t>
            </a:r>
          </a:p>
          <a:p>
            <a:pPr lvl="1"/>
            <a:r>
              <a:rPr lang="en-US" sz="1600" dirty="0"/>
              <a:t>Avoid: copy code off the web; a write your own assignment solutions. </a:t>
            </a:r>
            <a:br>
              <a:rPr lang="en-US" sz="1600" dirty="0"/>
            </a:br>
            <a:endParaRPr lang="en-US" dirty="0"/>
          </a:p>
          <a:p>
            <a:r>
              <a:rPr lang="en-US" dirty="0">
                <a:solidFill>
                  <a:srgbClr val="FF0000"/>
                </a:solidFill>
              </a:rPr>
              <a:t>HW1 is released today! Due next week. Submitted via </a:t>
            </a:r>
            <a:r>
              <a:rPr lang="en-US" dirty="0" err="1">
                <a:solidFill>
                  <a:srgbClr val="FF0000"/>
                </a:solidFill>
              </a:rPr>
              <a:t>Gradescope</a:t>
            </a:r>
            <a:r>
              <a:rPr lang="en-US" dirty="0">
                <a:solidFill>
                  <a:srgbClr val="FF0000"/>
                </a:solidFill>
              </a:rPr>
              <a:t>. </a:t>
            </a:r>
          </a:p>
          <a:p>
            <a:endParaRPr lang="en-US" dirty="0"/>
          </a:p>
        </p:txBody>
      </p:sp>
    </p:spTree>
    <p:extLst>
      <p:ext uri="{BB962C8B-B14F-4D97-AF65-F5344CB8AC3E}">
        <p14:creationId xmlns:p14="http://schemas.microsoft.com/office/powerpoint/2010/main" val="214645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fontScale="90000"/>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idx="1"/>
          </p:nvPr>
        </p:nvSpPr>
        <p:spPr/>
        <p:txBody>
          <a:bodyPr/>
          <a:lstStyle/>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 </a:t>
            </a:r>
          </a:p>
          <a:p>
            <a:endParaRPr lang="en-US" dirty="0"/>
          </a:p>
          <a:p>
            <a:pPr marL="114300" indent="0">
              <a:buNone/>
            </a:pPr>
            <a:r>
              <a:rPr lang="en-US" b="1" dirty="0"/>
              <a:t>Deliverables: </a:t>
            </a:r>
          </a:p>
          <a:p>
            <a:pPr>
              <a:buFont typeface="+mj-lt"/>
              <a:buAutoNum type="arabicPeriod"/>
            </a:pPr>
            <a:r>
              <a:rPr lang="en-US" dirty="0"/>
              <a:t>Submit project proposal outline (for our formal review and suggestions) </a:t>
            </a:r>
          </a:p>
          <a:p>
            <a:pPr lvl="1"/>
            <a:r>
              <a:rPr lang="en-US" sz="1600" dirty="0"/>
              <a:t>To make sure that the project is scoped reasonably and doable in your limited time. </a:t>
            </a:r>
          </a:p>
          <a:p>
            <a:pPr>
              <a:buFont typeface="+mj-lt"/>
              <a:buAutoNum type="arabicPeriod"/>
            </a:pPr>
            <a:r>
              <a:rPr lang="en-US" dirty="0"/>
              <a:t>Get excited 🤩 and work on the project  </a:t>
            </a:r>
          </a:p>
          <a:p>
            <a:pPr>
              <a:buFont typeface="+mj-lt"/>
              <a:buAutoNum type="arabicPeriod"/>
            </a:pPr>
            <a:r>
              <a:rPr lang="en-US" dirty="0"/>
              <a:t>Submit a structured final report </a:t>
            </a:r>
          </a:p>
          <a:p>
            <a:pPr>
              <a:buFont typeface="+mj-lt"/>
              <a:buAutoNum type="arabicPeriod"/>
            </a:pPr>
            <a:r>
              <a:rPr lang="en-US" dirty="0"/>
              <a:t>Final project presentation </a:t>
            </a:r>
          </a:p>
        </p:txBody>
      </p:sp>
    </p:spTree>
    <p:extLst>
      <p:ext uri="{BB962C8B-B14F-4D97-AF65-F5344CB8AC3E}">
        <p14:creationId xmlns:p14="http://schemas.microsoft.com/office/powerpoint/2010/main" val="144285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fontScale="90000"/>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normAutofit/>
          </a:bodyPr>
          <a:lstStyle/>
          <a:p>
            <a:r>
              <a:rPr lang="en-US" sz="3600" dirty="0">
                <a:solidFill>
                  <a:srgbClr val="C00000"/>
                </a:solidFill>
              </a:rPr>
              <a:t>Not mandatory! </a:t>
            </a:r>
          </a:p>
          <a:p>
            <a:pPr marL="11430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18</a:t>
            </a:fld>
            <a:endParaRPr lang="en-US"/>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fontScale="90000"/>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normAutofit/>
          </a:bodyPr>
          <a:lstStyle/>
          <a:p>
            <a:r>
              <a:rPr lang="en-US" sz="3600" dirty="0">
                <a:solidFill>
                  <a:srgbClr val="C00000"/>
                </a:solidFill>
              </a:rPr>
              <a:t>Not mandatory! </a:t>
            </a:r>
          </a:p>
          <a:p>
            <a:r>
              <a:rPr lang="en-US" sz="2400" dirty="0"/>
              <a:t>No additional grade if you attend. </a:t>
            </a:r>
            <a:br>
              <a:rPr lang="en-US" sz="2400" dirty="0"/>
            </a:br>
            <a:endParaRPr lang="en-US" sz="2400" dirty="0"/>
          </a:p>
          <a:p>
            <a:r>
              <a:rPr lang="en-US" sz="2400" dirty="0"/>
              <a:t>However, it is highly encouraged!! </a:t>
            </a:r>
          </a:p>
          <a:p>
            <a:pPr lvl="1"/>
            <a:r>
              <a:rPr lang="en-US" sz="1800" dirty="0"/>
              <a:t>Participation in class is our chance to learn more effectively.</a:t>
            </a:r>
          </a:p>
          <a:p>
            <a:pPr lvl="1"/>
            <a:r>
              <a:rPr lang="en-US" sz="1800" dirty="0"/>
              <a:t>Come to the class and participate in the discussions! </a:t>
            </a:r>
          </a:p>
          <a:p>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19</a:t>
            </a:fld>
            <a:endParaRPr lang="en-US"/>
          </a:p>
        </p:txBody>
      </p:sp>
    </p:spTree>
    <p:extLst>
      <p:ext uri="{BB962C8B-B14F-4D97-AF65-F5344CB8AC3E}">
        <p14:creationId xmlns:p14="http://schemas.microsoft.com/office/powerpoint/2010/main" val="90844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r>
              <a:rPr lang="en-US" dirty="0"/>
              <a:t>Why This Course? </a:t>
            </a:r>
          </a:p>
        </p:txBody>
      </p:sp>
      <p:sp>
        <p:nvSpPr>
          <p:cNvPr id="7" name="Content Placeholder 6">
            <a:extLst>
              <a:ext uri="{FF2B5EF4-FFF2-40B4-BE49-F238E27FC236}">
                <a16:creationId xmlns:a16="http://schemas.microsoft.com/office/drawing/2014/main" id="{9D0E7EAC-1105-B7DC-E77C-2DCC52AEDD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526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(1)</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normAutofit/>
          </a:bodyPr>
          <a:lstStyle/>
          <a:p>
            <a:r>
              <a:rPr lang="en-US" sz="2800" dirty="0"/>
              <a:t>I am a ….: CS major, CS minor, MS student, PhD student, studying something else </a:t>
            </a:r>
          </a:p>
        </p:txBody>
      </p:sp>
      <p:pic>
        <p:nvPicPr>
          <p:cNvPr id="5" name="Picture 4">
            <a:extLst>
              <a:ext uri="{FF2B5EF4-FFF2-40B4-BE49-F238E27FC236}">
                <a16:creationId xmlns:a16="http://schemas.microsoft.com/office/drawing/2014/main" id="{56AE6CDE-BF87-D3B4-B75E-F1384C1073A3}"/>
              </a:ext>
            </a:extLst>
          </p:cNvPr>
          <p:cNvPicPr>
            <a:picLocks noChangeAspect="1"/>
          </p:cNvPicPr>
          <p:nvPr/>
        </p:nvPicPr>
        <p:blipFill>
          <a:blip r:embed="rId3"/>
          <a:stretch>
            <a:fillRect/>
          </a:stretch>
        </p:blipFill>
        <p:spPr>
          <a:xfrm>
            <a:off x="1277086" y="3064201"/>
            <a:ext cx="6959968" cy="653034"/>
          </a:xfrm>
          <a:prstGeom prst="rect">
            <a:avLst/>
          </a:prstGeom>
        </p:spPr>
      </p:pic>
    </p:spTree>
    <p:extLst>
      <p:ext uri="{BB962C8B-B14F-4D97-AF65-F5344CB8AC3E}">
        <p14:creationId xmlns:p14="http://schemas.microsoft.com/office/powerpoint/2010/main" val="363880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(2)</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noAutofit/>
          </a:bodyPr>
          <a:lstStyle/>
          <a:p>
            <a:r>
              <a:rPr lang="en-US" sz="2400" dirty="0"/>
              <a:t>Select the most appropriate option: </a:t>
            </a:r>
          </a:p>
          <a:p>
            <a:pPr marL="939800" lvl="1" indent="-342900">
              <a:buFont typeface="+mj-lt"/>
              <a:buAutoNum type="arabicPeriod"/>
            </a:pPr>
            <a:r>
              <a:rPr lang="en-US" sz="2400" dirty="0"/>
              <a:t>NLP and DL are rather new to me. Looking forward to learning more. </a:t>
            </a:r>
          </a:p>
          <a:p>
            <a:pPr marL="939800" lvl="1" indent="-342900">
              <a:buFont typeface="+mj-lt"/>
              <a:buAutoNum type="arabicPeriod"/>
            </a:pPr>
            <a:r>
              <a:rPr lang="en-US" sz="2400" dirty="0"/>
              <a:t>I am a DL, NLP or self-supervised learning enthusiast – I read casually on these topics. </a:t>
            </a:r>
          </a:p>
          <a:p>
            <a:pPr marL="939800" lvl="1" indent="-342900">
              <a:buFont typeface="+mj-lt"/>
              <a:buAutoNum type="arabicPeriod"/>
            </a:pPr>
            <a:r>
              <a:rPr lang="en-US" sz="2400" dirty="0"/>
              <a:t>I am practitioner of NLP or ML and have already worked with a variety of self-supervised models. </a:t>
            </a:r>
          </a:p>
          <a:p>
            <a:pPr marL="939800" lvl="1" indent="-342900">
              <a:buFont typeface="+mj-lt"/>
              <a:buAutoNum type="arabicPeriod"/>
            </a:pPr>
            <a:r>
              <a:rPr lang="en-US" sz="2400" dirty="0"/>
              <a:t>I am a pro. I could be part of the teaching staff of this class. </a:t>
            </a:r>
          </a:p>
          <a:p>
            <a:pPr lvl="1"/>
            <a:endParaRPr lang="en-US" sz="2400" dirty="0"/>
          </a:p>
        </p:txBody>
      </p:sp>
      <p:pic>
        <p:nvPicPr>
          <p:cNvPr id="4" name="Picture 3">
            <a:extLst>
              <a:ext uri="{FF2B5EF4-FFF2-40B4-BE49-F238E27FC236}">
                <a16:creationId xmlns:a16="http://schemas.microsoft.com/office/drawing/2014/main" id="{074B28E7-E5D5-7A11-CE02-1A30FDBA47F2}"/>
              </a:ext>
            </a:extLst>
          </p:cNvPr>
          <p:cNvPicPr>
            <a:picLocks noChangeAspect="1"/>
          </p:cNvPicPr>
          <p:nvPr/>
        </p:nvPicPr>
        <p:blipFill>
          <a:blip r:embed="rId3"/>
          <a:stretch>
            <a:fillRect/>
          </a:stretch>
        </p:blipFill>
        <p:spPr>
          <a:xfrm>
            <a:off x="2510963" y="445025"/>
            <a:ext cx="6103777" cy="572700"/>
          </a:xfrm>
          <a:prstGeom prst="rect">
            <a:avLst/>
          </a:prstGeom>
        </p:spPr>
      </p:pic>
    </p:spTree>
    <p:extLst>
      <p:ext uri="{BB962C8B-B14F-4D97-AF65-F5344CB8AC3E}">
        <p14:creationId xmlns:p14="http://schemas.microsoft.com/office/powerpoint/2010/main" val="413512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(3)</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lstStyle/>
          <a:p>
            <a:r>
              <a:rPr lang="en-US" sz="2800" dirty="0"/>
              <a:t>I have read (and understood) the syllabus!  Yes, No</a:t>
            </a:r>
          </a:p>
          <a:p>
            <a:pPr lvl="1"/>
            <a:endParaRPr lang="en-US" dirty="0"/>
          </a:p>
        </p:txBody>
      </p:sp>
      <p:pic>
        <p:nvPicPr>
          <p:cNvPr id="4" name="Picture 3">
            <a:extLst>
              <a:ext uri="{FF2B5EF4-FFF2-40B4-BE49-F238E27FC236}">
                <a16:creationId xmlns:a16="http://schemas.microsoft.com/office/drawing/2014/main" id="{C27E48FF-1E8F-0112-69EF-342E2C187BF8}"/>
              </a:ext>
            </a:extLst>
          </p:cNvPr>
          <p:cNvPicPr>
            <a:picLocks noChangeAspect="1"/>
          </p:cNvPicPr>
          <p:nvPr/>
        </p:nvPicPr>
        <p:blipFill>
          <a:blip r:embed="rId3"/>
          <a:stretch>
            <a:fillRect/>
          </a:stretch>
        </p:blipFill>
        <p:spPr>
          <a:xfrm>
            <a:off x="1520111" y="3418325"/>
            <a:ext cx="6103777" cy="572700"/>
          </a:xfrm>
          <a:prstGeom prst="rect">
            <a:avLst/>
          </a:prstGeom>
        </p:spPr>
      </p:pic>
    </p:spTree>
    <p:extLst>
      <p:ext uri="{BB962C8B-B14F-4D97-AF65-F5344CB8AC3E}">
        <p14:creationId xmlns:p14="http://schemas.microsoft.com/office/powerpoint/2010/main" val="359445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F8E28-1553-B469-99D0-590CE9B367C9}"/>
              </a:ext>
            </a:extLst>
          </p:cNvPr>
          <p:cNvSpPr>
            <a:spLocks noGrp="1"/>
          </p:cNvSpPr>
          <p:nvPr>
            <p:ph type="title"/>
          </p:nvPr>
        </p:nvSpPr>
        <p:spPr/>
        <p:txBody>
          <a:bodyPr>
            <a:noAutofit/>
          </a:bodyPr>
          <a:lstStyle/>
          <a:p>
            <a:r>
              <a:rPr lang="en-US" sz="4400" dirty="0"/>
              <a:t>Back to </a:t>
            </a:r>
            <a:br>
              <a:rPr lang="en-US" sz="4400" dirty="0"/>
            </a:br>
            <a:r>
              <a:rPr lang="en-US" sz="4400" dirty="0"/>
              <a:t>Self-Supervised Models … </a:t>
            </a:r>
          </a:p>
        </p:txBody>
      </p:sp>
    </p:spTree>
    <p:extLst>
      <p:ext uri="{BB962C8B-B14F-4D97-AF65-F5344CB8AC3E}">
        <p14:creationId xmlns:p14="http://schemas.microsoft.com/office/powerpoint/2010/main" val="1327149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3B06-5946-34FB-2B6B-46E7C529439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A729D1F-F2BD-DD81-EAEC-AE4EEC976DB0}"/>
              </a:ext>
            </a:extLst>
          </p:cNvPr>
          <p:cNvSpPr>
            <a:spLocks noGrp="1"/>
          </p:cNvSpPr>
          <p:nvPr>
            <p:ph idx="1"/>
          </p:nvPr>
        </p:nvSpPr>
        <p:spPr/>
        <p:txBody>
          <a:bodyPr/>
          <a:lstStyle/>
          <a:p>
            <a:endParaRPr lang="en-US"/>
          </a:p>
        </p:txBody>
      </p:sp>
      <p:pic>
        <p:nvPicPr>
          <p:cNvPr id="1028" name="Picture 4" descr="You can now try Smart Compose in the new Gmail | TechCrunch">
            <a:extLst>
              <a:ext uri="{FF2B5EF4-FFF2-40B4-BE49-F238E27FC236}">
                <a16:creationId xmlns:a16="http://schemas.microsoft.com/office/drawing/2014/main" id="{CB1E7A93-473A-349F-0CA0-80B49BCD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34" y="358763"/>
            <a:ext cx="8853830" cy="456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6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CDEC36-0C1D-D90F-8D09-591AD077AA16}"/>
              </a:ext>
            </a:extLst>
          </p:cNvPr>
          <p:cNvSpPr>
            <a:spLocks noGrp="1"/>
          </p:cNvSpPr>
          <p:nvPr>
            <p:ph type="sldNum" sz="quarter" idx="12"/>
          </p:nvPr>
        </p:nvSpPr>
        <p:spPr/>
        <p:txBody>
          <a:bodyPr/>
          <a:lstStyle/>
          <a:p>
            <a:fld id="{494B4E53-BCCB-BE4E-A28A-722B6992CCD5}" type="slidenum">
              <a:rPr lang="en-US" smtClean="0"/>
              <a:pPr/>
              <a:t>25</a:t>
            </a:fld>
            <a:endParaRPr lang="en-US" dirty="0"/>
          </a:p>
        </p:txBody>
      </p:sp>
      <p:pic>
        <p:nvPicPr>
          <p:cNvPr id="8" name="Content Placeholder 7" descr="Graphical user interface, text, application, chat or text message&#10;&#10;Description automatically generated">
            <a:extLst>
              <a:ext uri="{FF2B5EF4-FFF2-40B4-BE49-F238E27FC236}">
                <a16:creationId xmlns:a16="http://schemas.microsoft.com/office/drawing/2014/main" id="{8E13A053-88E7-8A53-2718-EF205E3F3D63}"/>
              </a:ext>
            </a:extLst>
          </p:cNvPr>
          <p:cNvPicPr>
            <a:picLocks noGrp="1" noChangeAspect="1"/>
          </p:cNvPicPr>
          <p:nvPr>
            <p:ph idx="1"/>
          </p:nvPr>
        </p:nvPicPr>
        <p:blipFill>
          <a:blip r:embed="rId3"/>
          <a:stretch>
            <a:fillRect/>
          </a:stretch>
        </p:blipFill>
        <p:spPr>
          <a:xfrm>
            <a:off x="73416" y="1217781"/>
            <a:ext cx="8973102" cy="2833611"/>
          </a:xfrm>
        </p:spPr>
      </p:pic>
    </p:spTree>
    <p:extLst>
      <p:ext uri="{BB962C8B-B14F-4D97-AF65-F5344CB8AC3E}">
        <p14:creationId xmlns:p14="http://schemas.microsoft.com/office/powerpoint/2010/main" val="218533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B4D3-ED96-6D56-D040-359875237E78}"/>
              </a:ext>
            </a:extLst>
          </p:cNvPr>
          <p:cNvSpPr>
            <a:spLocks noGrp="1"/>
          </p:cNvSpPr>
          <p:nvPr>
            <p:ph type="title"/>
          </p:nvPr>
        </p:nvSpPr>
        <p:spPr/>
        <p:txBody>
          <a:bodyPr>
            <a:normAutofit fontScale="90000"/>
          </a:bodyPr>
          <a:lstStyle/>
          <a:p>
            <a:endParaRPr lang="en-US"/>
          </a:p>
        </p:txBody>
      </p:sp>
      <p:pic>
        <p:nvPicPr>
          <p:cNvPr id="2050" name="Picture 2" descr="How to use Google Translate | Digital Trends">
            <a:extLst>
              <a:ext uri="{FF2B5EF4-FFF2-40B4-BE49-F238E27FC236}">
                <a16:creationId xmlns:a16="http://schemas.microsoft.com/office/drawing/2014/main" id="{E1C9951B-F444-1F34-34EC-CADFACBC2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19" t="-1" r="32882" b="46351"/>
          <a:stretch/>
        </p:blipFill>
        <p:spPr bwMode="auto">
          <a:xfrm>
            <a:off x="2294964" y="445025"/>
            <a:ext cx="4168588" cy="440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8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ide to How you can turn on and use Google Assistant Continued  Conversation | by Tapaan Chauhan | Chatbots Life">
            <a:extLst>
              <a:ext uri="{FF2B5EF4-FFF2-40B4-BE49-F238E27FC236}">
                <a16:creationId xmlns:a16="http://schemas.microsoft.com/office/drawing/2014/main" id="{730C071E-E652-FEF5-A2CC-E1C5BBF6B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99935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06F-F183-BBB6-ADEA-81793A450F83}"/>
              </a:ext>
            </a:extLst>
          </p:cNvPr>
          <p:cNvSpPr>
            <a:spLocks noGrp="1"/>
          </p:cNvSpPr>
          <p:nvPr>
            <p:ph type="title"/>
          </p:nvPr>
        </p:nvSpPr>
        <p:spPr/>
        <p:txBody>
          <a:bodyPr>
            <a:normAutofit fontScale="90000"/>
          </a:bodyPr>
          <a:lstStyle/>
          <a:p>
            <a:r>
              <a:rPr lang="en-US" dirty="0"/>
              <a:t>DALL-E Generation </a:t>
            </a:r>
          </a:p>
        </p:txBody>
      </p:sp>
      <p:sp>
        <p:nvSpPr>
          <p:cNvPr id="3" name="Content Placeholder 2">
            <a:extLst>
              <a:ext uri="{FF2B5EF4-FFF2-40B4-BE49-F238E27FC236}">
                <a16:creationId xmlns:a16="http://schemas.microsoft.com/office/drawing/2014/main" id="{F50D3E01-A472-983E-02E3-8A78265A92F4}"/>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8E2DF2CA-FD38-4E55-67DC-EDD3DBE830B1}"/>
              </a:ext>
            </a:extLst>
          </p:cNvPr>
          <p:cNvSpPr txBox="1"/>
          <p:nvPr/>
        </p:nvSpPr>
        <p:spPr>
          <a:xfrm>
            <a:off x="587829" y="1944410"/>
            <a:ext cx="3543299" cy="1015663"/>
          </a:xfrm>
          <a:prstGeom prst="rect">
            <a:avLst/>
          </a:prstGeom>
          <a:noFill/>
        </p:spPr>
        <p:txBody>
          <a:bodyPr wrap="square">
            <a:spAutoFit/>
          </a:bodyPr>
          <a:lstStyle/>
          <a:p>
            <a:r>
              <a:rPr lang="en-US" sz="2000" dirty="0">
                <a:latin typeface="Corbel" panose="020B0503020204020204" pitchFamily="34" charset="0"/>
              </a:rPr>
              <a:t>“Photo of hip hop cow in a denim jacket recording a hit single in the studio”</a:t>
            </a:r>
          </a:p>
        </p:txBody>
      </p:sp>
      <p:pic>
        <p:nvPicPr>
          <p:cNvPr id="1026" name="Picture 2" descr="Image">
            <a:extLst>
              <a:ext uri="{FF2B5EF4-FFF2-40B4-BE49-F238E27FC236}">
                <a16:creationId xmlns:a16="http://schemas.microsoft.com/office/drawing/2014/main" id="{CC9D724F-837E-CA71-EDAA-11A1A239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31375"/>
            <a:ext cx="3543299"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7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6B9A-4CB2-A54B-BE5F-58CF7EE7B995}"/>
              </a:ext>
            </a:extLst>
          </p:cNvPr>
          <p:cNvSpPr>
            <a:spLocks noGrp="1"/>
          </p:cNvSpPr>
          <p:nvPr>
            <p:ph type="title"/>
          </p:nvPr>
        </p:nvSpPr>
        <p:spPr/>
        <p:txBody>
          <a:bodyPr>
            <a:normAutofit fontScale="90000"/>
          </a:bodyPr>
          <a:lstStyle/>
          <a:p>
            <a:r>
              <a:rPr lang="en-US" dirty="0"/>
              <a:t>Popular Media: AI is Solved!!</a:t>
            </a:r>
          </a:p>
        </p:txBody>
      </p:sp>
      <p:sp>
        <p:nvSpPr>
          <p:cNvPr id="4" name="Content Placeholder 3">
            <a:extLst>
              <a:ext uri="{FF2B5EF4-FFF2-40B4-BE49-F238E27FC236}">
                <a16:creationId xmlns:a16="http://schemas.microsoft.com/office/drawing/2014/main" id="{09004B76-D868-8588-90F0-44A85A254219}"/>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49D2524D-720E-1453-278A-F1E699B35C0C}"/>
              </a:ext>
            </a:extLst>
          </p:cNvPr>
          <p:cNvSpPr>
            <a:spLocks noGrp="1"/>
          </p:cNvSpPr>
          <p:nvPr>
            <p:ph type="sldNum" sz="quarter" idx="12"/>
          </p:nvPr>
        </p:nvSpPr>
        <p:spPr/>
        <p:txBody>
          <a:bodyPr/>
          <a:lstStyle/>
          <a:p>
            <a:fld id="{494B4E53-BCCB-BE4E-A28A-722B6992CCD5}" type="slidenum">
              <a:rPr lang="en-US" smtClean="0"/>
              <a:t>29</a:t>
            </a:fld>
            <a:endParaRPr lang="en-US"/>
          </a:p>
        </p:txBody>
      </p:sp>
      <p:grpSp>
        <p:nvGrpSpPr>
          <p:cNvPr id="6" name="Group 5">
            <a:extLst>
              <a:ext uri="{FF2B5EF4-FFF2-40B4-BE49-F238E27FC236}">
                <a16:creationId xmlns:a16="http://schemas.microsoft.com/office/drawing/2014/main" id="{6F22D486-207B-FB28-BC4F-D035510C4F4E}"/>
              </a:ext>
            </a:extLst>
          </p:cNvPr>
          <p:cNvGrpSpPr/>
          <p:nvPr/>
        </p:nvGrpSpPr>
        <p:grpSpPr>
          <a:xfrm>
            <a:off x="264931" y="1296498"/>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278144" y="2549329"/>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274598" y="3846147"/>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44567" y="2352897"/>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75807" y="2767177"/>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4475890" y="1493102"/>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Tree>
    <p:extLst>
      <p:ext uri="{BB962C8B-B14F-4D97-AF65-F5344CB8AC3E}">
        <p14:creationId xmlns:p14="http://schemas.microsoft.com/office/powerpoint/2010/main" val="3917673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a:t>
            </a:r>
            <a:endParaRPr lang="en-US" sz="2400" b="1" dirty="0"/>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2266094"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
        <p:nvSpPr>
          <p:cNvPr id="2" name="Slide Number Placeholder 1">
            <a:extLst>
              <a:ext uri="{FF2B5EF4-FFF2-40B4-BE49-F238E27FC236}">
                <a16:creationId xmlns:a16="http://schemas.microsoft.com/office/drawing/2014/main" id="{A8B789F4-B3E6-86EE-B478-429B92A98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8113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
        <p:nvSpPr>
          <p:cNvPr id="4" name="Slide Number Placeholder 3">
            <a:extLst>
              <a:ext uri="{FF2B5EF4-FFF2-40B4-BE49-F238E27FC236}">
                <a16:creationId xmlns:a16="http://schemas.microsoft.com/office/drawing/2014/main" id="{EE705015-FBF8-C0B4-6B5C-4D221ED4A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023493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4" name="Slide Number Placeholder 3">
            <a:extLst>
              <a:ext uri="{FF2B5EF4-FFF2-40B4-BE49-F238E27FC236}">
                <a16:creationId xmlns:a16="http://schemas.microsoft.com/office/drawing/2014/main" id="{48AB5459-7E11-9AC3-2B86-D6CD18703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823170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7" name="Slide Number Placeholder 6">
            <a:extLst>
              <a:ext uri="{FF2B5EF4-FFF2-40B4-BE49-F238E27FC236}">
                <a16:creationId xmlns:a16="http://schemas.microsoft.com/office/drawing/2014/main" id="{C102BAFC-09C4-68E0-B4A3-1CC94E791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4248670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Slide Number Placeholder 6">
            <a:extLst>
              <a:ext uri="{FF2B5EF4-FFF2-40B4-BE49-F238E27FC236}">
                <a16:creationId xmlns:a16="http://schemas.microsoft.com/office/drawing/2014/main" id="{A3E1F136-E765-6391-6CDD-1DD8FC98E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899724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45177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7" name="Slide Number Placeholder 6">
            <a:extLst>
              <a:ext uri="{FF2B5EF4-FFF2-40B4-BE49-F238E27FC236}">
                <a16:creationId xmlns:a16="http://schemas.microsoft.com/office/drawing/2014/main" id="{9EA559E6-CA56-C2E9-7F92-C545CD72A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596774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8" name="Slide Number Placeholder 7">
            <a:extLst>
              <a:ext uri="{FF2B5EF4-FFF2-40B4-BE49-F238E27FC236}">
                <a16:creationId xmlns:a16="http://schemas.microsoft.com/office/drawing/2014/main" id="{54EE05D3-609C-CE74-84FB-E2D069CC35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8217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8" name="Slide Number Placeholder 7">
            <a:extLst>
              <a:ext uri="{FF2B5EF4-FFF2-40B4-BE49-F238E27FC236}">
                <a16:creationId xmlns:a16="http://schemas.microsoft.com/office/drawing/2014/main" id="{668D790E-A10D-F163-E587-6122371D3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583901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Slide Number Placeholder 6">
            <a:extLst>
              <a:ext uri="{FF2B5EF4-FFF2-40B4-BE49-F238E27FC236}">
                <a16:creationId xmlns:a16="http://schemas.microsoft.com/office/drawing/2014/main" id="{9216605A-B869-2ED7-FB8F-D7A113F73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2599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381539" y="1766021"/>
            <a:ext cx="6495874" cy="301274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54B69EF-8CE2-904D-7526-EA7D79F396E3}"/>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107941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7" name="Slide Number Placeholder 6">
            <a:extLst>
              <a:ext uri="{FF2B5EF4-FFF2-40B4-BE49-F238E27FC236}">
                <a16:creationId xmlns:a16="http://schemas.microsoft.com/office/drawing/2014/main" id="{7E8F8774-0449-A031-5D2F-3FB2012BD5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752319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Slide Number Placeholder 9">
            <a:extLst>
              <a:ext uri="{FF2B5EF4-FFF2-40B4-BE49-F238E27FC236}">
                <a16:creationId xmlns:a16="http://schemas.microsoft.com/office/drawing/2014/main" id="{2713A9B0-F3D5-E284-6BF2-BEABB4DC8A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606165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 </a:t>
            </a:r>
          </a:p>
        </p:txBody>
      </p:sp>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195868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521180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
        <p:nvSpPr>
          <p:cNvPr id="35" name="Slide Number Placeholder 34">
            <a:extLst>
              <a:ext uri="{FF2B5EF4-FFF2-40B4-BE49-F238E27FC236}">
                <a16:creationId xmlns:a16="http://schemas.microsoft.com/office/drawing/2014/main" id="{1506C866-4CBF-9D2C-9450-2AFE06A5B589}"/>
              </a:ext>
            </a:extLst>
          </p:cNvPr>
          <p:cNvSpPr>
            <a:spLocks noGrp="1"/>
          </p:cNvSpPr>
          <p:nvPr>
            <p:ph type="sldNum" sz="quarter" idx="12"/>
          </p:nvPr>
        </p:nvSpPr>
        <p:spPr/>
        <p:txBody>
          <a:bodyPr/>
          <a:lstStyle/>
          <a:p>
            <a:fld id="{494B4E53-BCCB-BE4E-A28A-722B6992CCD5}" type="slidenum">
              <a:rPr lang="en-US" smtClean="0"/>
              <a:t>44</a:t>
            </a:fld>
            <a:endParaRPr lang="en-US"/>
          </a:p>
        </p:txBody>
      </p:sp>
    </p:spTree>
    <p:extLst>
      <p:ext uri="{BB962C8B-B14F-4D97-AF65-F5344CB8AC3E}">
        <p14:creationId xmlns:p14="http://schemas.microsoft.com/office/powerpoint/2010/main" val="3770786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
        <p:nvSpPr>
          <p:cNvPr id="34" name="Slide Number Placeholder 33">
            <a:extLst>
              <a:ext uri="{FF2B5EF4-FFF2-40B4-BE49-F238E27FC236}">
                <a16:creationId xmlns:a16="http://schemas.microsoft.com/office/drawing/2014/main" id="{5AC4ABE8-4839-7423-9AB6-BE582577A556}"/>
              </a:ext>
            </a:extLst>
          </p:cNvPr>
          <p:cNvSpPr>
            <a:spLocks noGrp="1"/>
          </p:cNvSpPr>
          <p:nvPr>
            <p:ph type="sldNum" sz="quarter" idx="12"/>
          </p:nvPr>
        </p:nvSpPr>
        <p:spPr/>
        <p:txBody>
          <a:bodyPr/>
          <a:lstStyle/>
          <a:p>
            <a:fld id="{494B4E53-BCCB-BE4E-A28A-722B6992CCD5}" type="slidenum">
              <a:rPr lang="en-US" smtClean="0"/>
              <a:t>45</a:t>
            </a:fld>
            <a:endParaRPr lang="en-US"/>
          </a:p>
        </p:txBody>
      </p:sp>
    </p:spTree>
    <p:extLst>
      <p:ext uri="{BB962C8B-B14F-4D97-AF65-F5344CB8AC3E}">
        <p14:creationId xmlns:p14="http://schemas.microsoft.com/office/powerpoint/2010/main" val="4148768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684005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96123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
        <p:nvSpPr>
          <p:cNvPr id="3" name="Slide Number Placeholder 2">
            <a:extLst>
              <a:ext uri="{FF2B5EF4-FFF2-40B4-BE49-F238E27FC236}">
                <a16:creationId xmlns:a16="http://schemas.microsoft.com/office/drawing/2014/main" id="{23323069-05FD-A1C9-4C9B-E3E43767E2ED}"/>
              </a:ext>
            </a:extLst>
          </p:cNvPr>
          <p:cNvSpPr>
            <a:spLocks noGrp="1"/>
          </p:cNvSpPr>
          <p:nvPr>
            <p:ph type="sldNum" sz="quarter" idx="12"/>
          </p:nvPr>
        </p:nvSpPr>
        <p:spPr/>
        <p:txBody>
          <a:bodyPr/>
          <a:lstStyle/>
          <a:p>
            <a:fld id="{494B4E53-BCCB-BE4E-A28A-722B6992CCD5}" type="slidenum">
              <a:rPr lang="en-US" smtClean="0"/>
              <a:t>48</a:t>
            </a:fld>
            <a:endParaRPr lang="en-US"/>
          </a:p>
        </p:txBody>
      </p:sp>
    </p:spTree>
    <p:extLst>
      <p:ext uri="{BB962C8B-B14F-4D97-AF65-F5344CB8AC3E}">
        <p14:creationId xmlns:p14="http://schemas.microsoft.com/office/powerpoint/2010/main" val="26496595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6857732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5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Questions? 📢 </a:t>
            </a:r>
          </a:p>
        </p:txBody>
      </p:sp>
      <p:sp>
        <p:nvSpPr>
          <p:cNvPr id="3" name="Slide Number Placeholder 2">
            <a:extLst>
              <a:ext uri="{FF2B5EF4-FFF2-40B4-BE49-F238E27FC236}">
                <a16:creationId xmlns:a16="http://schemas.microsoft.com/office/drawing/2014/main" id="{3B752433-8E28-1A1E-D9CE-81BD274FD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52167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D158-2B38-72C1-1BD2-D70A9B0A56F9}"/>
              </a:ext>
            </a:extLst>
          </p:cNvPr>
          <p:cNvSpPr>
            <a:spLocks noGrp="1"/>
          </p:cNvSpPr>
          <p:nvPr>
            <p:ph type="title"/>
          </p:nvPr>
        </p:nvSpPr>
        <p:spPr/>
        <p:txBody>
          <a:bodyPr>
            <a:normAutofit/>
          </a:bodyPr>
          <a:lstStyle/>
          <a:p>
            <a:r>
              <a:rPr lang="en-US" sz="6000" dirty="0"/>
              <a:t>Meanwhile … </a:t>
            </a:r>
          </a:p>
        </p:txBody>
      </p:sp>
      <p:sp>
        <p:nvSpPr>
          <p:cNvPr id="3" name="Text Placeholder 2">
            <a:extLst>
              <a:ext uri="{FF2B5EF4-FFF2-40B4-BE49-F238E27FC236}">
                <a16:creationId xmlns:a16="http://schemas.microsoft.com/office/drawing/2014/main" id="{8BB60602-0CC4-3D3B-A508-539DF3F2FA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9463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7EFF237-5BB4-C6C6-E47A-77F78725F352}"/>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DD75BCE3-505A-2C90-BFC0-B49F16B04C3F}"/>
              </a:ext>
            </a:extLst>
          </p:cNvPr>
          <p:cNvSpPr>
            <a:spLocks noGrp="1"/>
          </p:cNvSpPr>
          <p:nvPr>
            <p:ph type="title"/>
          </p:nvPr>
        </p:nvSpPr>
        <p:spPr/>
        <p:txBody>
          <a:bodyPr>
            <a:normAutofit fontScale="90000"/>
          </a:bodyPr>
          <a:lstStyle/>
          <a:p>
            <a:endParaRPr lang="en-US"/>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43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fontScale="90000"/>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idx="1"/>
          </p:nvPr>
        </p:nvSpPr>
        <p:spPr>
          <a:xfrm>
            <a:off x="78020" y="1152474"/>
            <a:ext cx="8771340" cy="3714165"/>
          </a:xfrm>
        </p:spPr>
        <p:txBody>
          <a:bodyPr>
            <a:normAutofit fontScale="92500"/>
          </a:bodyPr>
          <a:lstStyle/>
          <a:p>
            <a:pPr>
              <a:spcBef>
                <a:spcPts val="600"/>
              </a:spcBef>
            </a:pPr>
            <a:r>
              <a:rPr lang="en-US" sz="2400" dirty="0"/>
              <a:t>Learn about </a:t>
            </a:r>
            <a:r>
              <a:rPr lang="en-US" sz="2400" b="1" dirty="0"/>
              <a:t>architectures </a:t>
            </a:r>
            <a:r>
              <a:rPr lang="en-US" sz="2400" dirty="0"/>
              <a:t>that serve as foundation </a:t>
            </a:r>
            <a:br>
              <a:rPr lang="en-US" sz="2400" dirty="0"/>
            </a:br>
            <a:r>
              <a:rPr lang="en-US" sz="2400" dirty="0"/>
              <a:t>for tools like </a:t>
            </a:r>
            <a:r>
              <a:rPr lang="en-US" sz="2400" dirty="0" err="1"/>
              <a:t>ChatGPT</a:t>
            </a:r>
            <a:endParaRPr lang="en-US" sz="2400" dirty="0"/>
          </a:p>
          <a:p>
            <a:pPr>
              <a:spcBef>
                <a:spcPts val="600"/>
              </a:spcBef>
            </a:pPr>
            <a:r>
              <a:rPr lang="en-US" sz="2400" dirty="0"/>
              <a:t>Understand a wide range of self-supervised </a:t>
            </a:r>
            <a:r>
              <a:rPr lang="en-US" sz="2400" b="1" dirty="0"/>
              <a:t>algorithms</a:t>
            </a:r>
            <a:endParaRPr lang="en-US" sz="2400" dirty="0"/>
          </a:p>
          <a:p>
            <a:pPr>
              <a:spcBef>
                <a:spcPts val="600"/>
              </a:spcBef>
            </a:pPr>
            <a:r>
              <a:rPr lang="en-US" sz="2400" dirty="0"/>
              <a:t>Fearlessly build and train self-supervised </a:t>
            </a:r>
            <a:r>
              <a:rPr lang="en-US" sz="2400" b="1" dirty="0"/>
              <a:t>models </a:t>
            </a:r>
            <a:r>
              <a:rPr lang="en-US" sz="2400" dirty="0"/>
              <a:t>😤 </a:t>
            </a:r>
          </a:p>
          <a:p>
            <a:pPr>
              <a:spcBef>
                <a:spcPts val="600"/>
              </a:spcBef>
            </a:pPr>
            <a:r>
              <a:rPr lang="en-US" sz="2400" dirty="0"/>
              <a:t>Gain intuitions about the </a:t>
            </a:r>
            <a:r>
              <a:rPr lang="en-US" sz="2400" b="1" dirty="0"/>
              <a:t>capabilities</a:t>
            </a:r>
            <a:r>
              <a:rPr lang="en-US" sz="2400" dirty="0"/>
              <a:t> and </a:t>
            </a:r>
            <a:r>
              <a:rPr lang="en-US" sz="2400" b="1" dirty="0"/>
              <a:t>limitations </a:t>
            </a:r>
            <a:r>
              <a:rPr lang="en-US" sz="2400" dirty="0"/>
              <a:t>of our models </a:t>
            </a:r>
          </a:p>
          <a:p>
            <a:r>
              <a:rPr lang="en-US" sz="2400" dirty="0"/>
              <a:t>Explore their </a:t>
            </a:r>
            <a:r>
              <a:rPr lang="en-US" sz="2400" b="1" dirty="0"/>
              <a:t>applications</a:t>
            </a:r>
            <a:r>
              <a:rPr lang="en-US" sz="2400" dirty="0"/>
              <a:t>, e.g., question answering, text generations</a:t>
            </a:r>
          </a:p>
          <a:p>
            <a:r>
              <a:rPr lang="en-US" sz="2400" dirty="0"/>
              <a:t>Reflect on </a:t>
            </a:r>
            <a:r>
              <a:rPr lang="en-US" sz="2400" b="1" dirty="0"/>
              <a:t>societal impacts: </a:t>
            </a:r>
            <a:r>
              <a:rPr lang="en-US" sz="2400" dirty="0"/>
              <a:t>their misuse, biases, etc. </a:t>
            </a:r>
          </a:p>
        </p:txBody>
      </p:sp>
    </p:spTree>
    <p:extLst>
      <p:ext uri="{BB962C8B-B14F-4D97-AF65-F5344CB8AC3E}">
        <p14:creationId xmlns:p14="http://schemas.microsoft.com/office/powerpoint/2010/main" val="27954118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TotalTime>
  <Words>2786</Words>
  <Application>Microsoft Macintosh PowerPoint</Application>
  <PresentationFormat>On-screen Show (16:9)</PresentationFormat>
  <Paragraphs>252</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Corbel</vt:lpstr>
      <vt:lpstr>Merriweather Sans</vt:lpstr>
      <vt:lpstr>Consolas</vt:lpstr>
      <vt:lpstr>Simple Light</vt:lpstr>
      <vt:lpstr>Course Overview</vt:lpstr>
      <vt:lpstr>Why This Course? </vt:lpstr>
      <vt:lpstr>Why This Course? </vt:lpstr>
      <vt:lpstr>PowerPoint Presentation</vt:lpstr>
      <vt:lpstr>PowerPoint Presentation</vt:lpstr>
      <vt:lpstr>Meanwhile … </vt:lpstr>
      <vt:lpstr>PowerPoint Presentation</vt:lpstr>
      <vt:lpstr>Why This Course? </vt:lpstr>
      <vt:lpstr>Course Learning Objectives </vt:lpstr>
      <vt:lpstr>Focus on Natural/Human Language</vt:lpstr>
      <vt:lpstr>Course Prerequisites </vt:lpstr>
      <vt:lpstr>Course Logistics Brief </vt:lpstr>
      <vt:lpstr>Self-Supervised Models: Course Website</vt:lpstr>
      <vt:lpstr>Course Logistics Brief  (2)</vt:lpstr>
      <vt:lpstr>Course Work and Grading Policy</vt:lpstr>
      <vt:lpstr>Homework </vt:lpstr>
      <vt:lpstr>Final Project</vt:lpstr>
      <vt:lpstr>Attendance Policy</vt:lpstr>
      <vt:lpstr>Attendance Policy</vt:lpstr>
      <vt:lpstr>Pop Quiz  (1)</vt:lpstr>
      <vt:lpstr>Pop Quiz (2)</vt:lpstr>
      <vt:lpstr>Pop Quiz (3)</vt:lpstr>
      <vt:lpstr>Back to  Self-Supervised Models … </vt:lpstr>
      <vt:lpstr>PowerPoint Presentation</vt:lpstr>
      <vt:lpstr>PowerPoint Presentation</vt:lpstr>
      <vt:lpstr>PowerPoint Presentation</vt:lpstr>
      <vt:lpstr>PowerPoint Presentation</vt:lpstr>
      <vt:lpstr>DALL-E Generation </vt:lpstr>
      <vt:lpstr>Popular Media: AI is Solved!!</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and End Tasks  </vt:lpstr>
      <vt:lpstr>Self-Supervised Models</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40</cp:revision>
  <dcterms:modified xsi:type="dcterms:W3CDTF">2023-01-24T16:41:27Z</dcterms:modified>
</cp:coreProperties>
</file>